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4" r:id="rId4"/>
    <p:sldId id="258" r:id="rId5"/>
    <p:sldId id="259" r:id="rId6"/>
    <p:sldId id="260" r:id="rId7"/>
    <p:sldId id="262" r:id="rId8"/>
    <p:sldId id="272" r:id="rId9"/>
    <p:sldId id="273" r:id="rId10"/>
  </p:sldIdLst>
  <p:sldSz cx="24382413" cy="13716000"/>
  <p:notesSz cx="6858000" cy="9144000"/>
  <p:defaultTextStyle>
    <a:defPPr>
      <a:defRPr lang="es-ES_tradnl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33" d="100"/>
          <a:sy n="33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D85DE2-56D5-4435-A4C4-CC39582EF61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F620DBB-DB09-49FB-A7E0-11A9874D0878}">
      <dgm:prSet phldrT="[Texto]"/>
      <dgm:spPr/>
      <dgm:t>
        <a:bodyPr/>
        <a:lstStyle/>
        <a:p>
          <a:pPr algn="just"/>
          <a:r>
            <a:rPr lang="es-ES" b="1" dirty="0" smtClean="0">
              <a:solidFill>
                <a:schemeClr val="tx1"/>
              </a:solidFill>
            </a:rPr>
            <a:t>Síntomas (Caso sospechoso)</a:t>
          </a:r>
          <a:endParaRPr lang="es-ES" b="1" dirty="0">
            <a:solidFill>
              <a:schemeClr val="tx1"/>
            </a:solidFill>
          </a:endParaRPr>
        </a:p>
      </dgm:t>
    </dgm:pt>
    <dgm:pt modelId="{E29AF7A0-17F0-46FB-A620-ED3B9D88A0AA}" type="parTrans" cxnId="{001F2B38-3CC7-405B-84C2-09239BE99FAC}">
      <dgm:prSet/>
      <dgm:spPr/>
      <dgm:t>
        <a:bodyPr/>
        <a:lstStyle/>
        <a:p>
          <a:pPr algn="just"/>
          <a:endParaRPr lang="es-ES"/>
        </a:p>
      </dgm:t>
    </dgm:pt>
    <dgm:pt modelId="{852BDA37-1A9D-4CD2-B4D3-5A78D010237C}" type="sibTrans" cxnId="{001F2B38-3CC7-405B-84C2-09239BE99FAC}">
      <dgm:prSet/>
      <dgm:spPr/>
      <dgm:t>
        <a:bodyPr/>
        <a:lstStyle/>
        <a:p>
          <a:pPr algn="just"/>
          <a:endParaRPr lang="es-ES"/>
        </a:p>
      </dgm:t>
    </dgm:pt>
    <dgm:pt modelId="{1F9BE9A4-027F-4A70-8BE7-D30AA50E158E}">
      <dgm:prSet phldrT="[Texto]"/>
      <dgm:spPr/>
      <dgm:t>
        <a:bodyPr/>
        <a:lstStyle/>
        <a:p>
          <a:pPr algn="just"/>
          <a:r>
            <a:rPr lang="es-MX" dirty="0" smtClean="0"/>
            <a:t>Fiebre o escalofríos</a:t>
          </a:r>
          <a:endParaRPr lang="es-ES" dirty="0"/>
        </a:p>
      </dgm:t>
    </dgm:pt>
    <dgm:pt modelId="{E35F77C8-27BC-4F0C-9AA9-EC48FB7CDFEB}" type="parTrans" cxnId="{599690AD-6150-4EE5-8E56-788BE2CE7A9F}">
      <dgm:prSet/>
      <dgm:spPr/>
      <dgm:t>
        <a:bodyPr/>
        <a:lstStyle/>
        <a:p>
          <a:pPr algn="just"/>
          <a:endParaRPr lang="es-ES"/>
        </a:p>
      </dgm:t>
    </dgm:pt>
    <dgm:pt modelId="{042D090E-0BD3-495E-AE76-EEA84517153E}" type="sibTrans" cxnId="{599690AD-6150-4EE5-8E56-788BE2CE7A9F}">
      <dgm:prSet/>
      <dgm:spPr/>
      <dgm:t>
        <a:bodyPr/>
        <a:lstStyle/>
        <a:p>
          <a:pPr algn="just"/>
          <a:endParaRPr lang="es-ES"/>
        </a:p>
      </dgm:t>
    </dgm:pt>
    <dgm:pt modelId="{98013FC1-AB62-4513-A065-32C2EBFE4A36}">
      <dgm:prSet phldrT="[Texto]"/>
      <dgm:spPr/>
      <dgm:t>
        <a:bodyPr/>
        <a:lstStyle/>
        <a:p>
          <a:pPr algn="just"/>
          <a:r>
            <a:rPr lang="es-ES" b="1" dirty="0" smtClean="0">
              <a:solidFill>
                <a:schemeClr val="tx1"/>
              </a:solidFill>
            </a:rPr>
            <a:t>Contacto cercano caso positivo confirmado </a:t>
          </a:r>
          <a:endParaRPr lang="es-ES" b="1" dirty="0">
            <a:solidFill>
              <a:schemeClr val="tx1"/>
            </a:solidFill>
          </a:endParaRPr>
        </a:p>
      </dgm:t>
    </dgm:pt>
    <dgm:pt modelId="{AE6DE68A-AC2E-4AD2-A831-B9555CF1EFF3}" type="parTrans" cxnId="{1B8B4108-39F7-4BC0-AAD4-6A4FB134B026}">
      <dgm:prSet/>
      <dgm:spPr/>
      <dgm:t>
        <a:bodyPr/>
        <a:lstStyle/>
        <a:p>
          <a:pPr algn="just"/>
          <a:endParaRPr lang="es-ES"/>
        </a:p>
      </dgm:t>
    </dgm:pt>
    <dgm:pt modelId="{9A87ED7D-C481-4D19-BF1C-522889D0D0E7}" type="sibTrans" cxnId="{1B8B4108-39F7-4BC0-AAD4-6A4FB134B026}">
      <dgm:prSet/>
      <dgm:spPr/>
      <dgm:t>
        <a:bodyPr/>
        <a:lstStyle/>
        <a:p>
          <a:pPr algn="just"/>
          <a:endParaRPr lang="es-ES"/>
        </a:p>
      </dgm:t>
    </dgm:pt>
    <dgm:pt modelId="{9C1B10E2-BADD-4B65-96D5-E0663EE5A394}">
      <dgm:prSet phldrT="[Texto]"/>
      <dgm:spPr/>
      <dgm:t>
        <a:bodyPr/>
        <a:lstStyle/>
        <a:p>
          <a:pPr algn="just"/>
          <a:r>
            <a:rPr lang="es-MX" b="0" dirty="0" smtClean="0"/>
            <a:t>Menos de 2 metros de distancia</a:t>
          </a:r>
          <a:endParaRPr lang="es-ES" b="0" dirty="0"/>
        </a:p>
      </dgm:t>
    </dgm:pt>
    <dgm:pt modelId="{692EC49E-67D5-4910-9DA4-4FD34040D319}" type="parTrans" cxnId="{DB8A9D26-7671-4188-8AC3-F6B1000E7AD8}">
      <dgm:prSet/>
      <dgm:spPr/>
      <dgm:t>
        <a:bodyPr/>
        <a:lstStyle/>
        <a:p>
          <a:pPr algn="just"/>
          <a:endParaRPr lang="es-ES"/>
        </a:p>
      </dgm:t>
    </dgm:pt>
    <dgm:pt modelId="{030182CB-DA42-451B-B898-0228C321F1A4}" type="sibTrans" cxnId="{DB8A9D26-7671-4188-8AC3-F6B1000E7AD8}">
      <dgm:prSet/>
      <dgm:spPr/>
      <dgm:t>
        <a:bodyPr/>
        <a:lstStyle/>
        <a:p>
          <a:pPr algn="just"/>
          <a:endParaRPr lang="es-ES"/>
        </a:p>
      </dgm:t>
    </dgm:pt>
    <dgm:pt modelId="{3E42FD90-23CC-41AE-BC84-39E12C316263}">
      <dgm:prSet phldrT="[Texto]"/>
      <dgm:spPr/>
      <dgm:t>
        <a:bodyPr/>
        <a:lstStyle/>
        <a:p>
          <a:pPr algn="just"/>
          <a:r>
            <a:rPr lang="es-ES" b="1" dirty="0" smtClean="0">
              <a:solidFill>
                <a:schemeClr val="tx1"/>
              </a:solidFill>
            </a:rPr>
            <a:t>Medidas preventivas</a:t>
          </a:r>
          <a:endParaRPr lang="es-ES" b="1" dirty="0">
            <a:solidFill>
              <a:schemeClr val="tx1"/>
            </a:solidFill>
          </a:endParaRPr>
        </a:p>
      </dgm:t>
    </dgm:pt>
    <dgm:pt modelId="{4511FB27-3299-4AFB-AD54-3240AD059FCA}" type="parTrans" cxnId="{9E8BD706-068C-4E7B-A1FE-8059DDBE11B9}">
      <dgm:prSet/>
      <dgm:spPr/>
      <dgm:t>
        <a:bodyPr/>
        <a:lstStyle/>
        <a:p>
          <a:pPr algn="just"/>
          <a:endParaRPr lang="es-ES"/>
        </a:p>
      </dgm:t>
    </dgm:pt>
    <dgm:pt modelId="{BAB6EB0F-CDBD-4E6C-9C89-DF8C4FB445B8}" type="sibTrans" cxnId="{9E8BD706-068C-4E7B-A1FE-8059DDBE11B9}">
      <dgm:prSet/>
      <dgm:spPr/>
      <dgm:t>
        <a:bodyPr/>
        <a:lstStyle/>
        <a:p>
          <a:pPr algn="just"/>
          <a:endParaRPr lang="es-ES"/>
        </a:p>
      </dgm:t>
    </dgm:pt>
    <dgm:pt modelId="{D23B1CD0-DC81-405E-9264-90CD75EAF4C1}">
      <dgm:prSet phldrT="[Texto]"/>
      <dgm:spPr/>
      <dgm:t>
        <a:bodyPr/>
        <a:lstStyle/>
        <a:p>
          <a:pPr algn="just"/>
          <a:r>
            <a:rPr lang="es-ES" dirty="0" smtClean="0"/>
            <a:t>Seguimiento de caso de forma individual en área médica  </a:t>
          </a:r>
          <a:endParaRPr lang="es-ES" dirty="0"/>
        </a:p>
      </dgm:t>
    </dgm:pt>
    <dgm:pt modelId="{97F0C9E4-E9FE-4C24-942E-35378BAF9A68}" type="parTrans" cxnId="{0D379A73-BB54-486B-BDB0-3AAC0B929A65}">
      <dgm:prSet/>
      <dgm:spPr/>
      <dgm:t>
        <a:bodyPr/>
        <a:lstStyle/>
        <a:p>
          <a:pPr algn="just"/>
          <a:endParaRPr lang="es-ES"/>
        </a:p>
      </dgm:t>
    </dgm:pt>
    <dgm:pt modelId="{2D4268E1-9C09-4BF2-B701-6186DC9AAFCD}" type="sibTrans" cxnId="{0D379A73-BB54-486B-BDB0-3AAC0B929A65}">
      <dgm:prSet/>
      <dgm:spPr/>
      <dgm:t>
        <a:bodyPr/>
        <a:lstStyle/>
        <a:p>
          <a:pPr algn="just"/>
          <a:endParaRPr lang="es-ES"/>
        </a:p>
      </dgm:t>
    </dgm:pt>
    <dgm:pt modelId="{342F6815-6C8D-4858-8938-198F596231A3}">
      <dgm:prSet/>
      <dgm:spPr/>
      <dgm:t>
        <a:bodyPr/>
        <a:lstStyle/>
        <a:p>
          <a:pPr algn="just"/>
          <a:r>
            <a:rPr lang="es-MX" smtClean="0"/>
            <a:t>Tos</a:t>
          </a:r>
          <a:endParaRPr lang="es-MX"/>
        </a:p>
      </dgm:t>
    </dgm:pt>
    <dgm:pt modelId="{2ACFD967-E751-4F1B-B7BF-BC83ECFD624D}" type="parTrans" cxnId="{55D4F54C-6E46-4FEC-99C6-428CFF91288E}">
      <dgm:prSet/>
      <dgm:spPr/>
      <dgm:t>
        <a:bodyPr/>
        <a:lstStyle/>
        <a:p>
          <a:pPr algn="just"/>
          <a:endParaRPr lang="es-ES"/>
        </a:p>
      </dgm:t>
    </dgm:pt>
    <dgm:pt modelId="{5BED30B1-9139-480C-8495-AFDC64EFFF43}" type="sibTrans" cxnId="{55D4F54C-6E46-4FEC-99C6-428CFF91288E}">
      <dgm:prSet/>
      <dgm:spPr/>
      <dgm:t>
        <a:bodyPr/>
        <a:lstStyle/>
        <a:p>
          <a:pPr algn="just"/>
          <a:endParaRPr lang="es-ES"/>
        </a:p>
      </dgm:t>
    </dgm:pt>
    <dgm:pt modelId="{04E7DA95-DEF4-4226-B118-F83F701560D7}">
      <dgm:prSet/>
      <dgm:spPr/>
      <dgm:t>
        <a:bodyPr/>
        <a:lstStyle/>
        <a:p>
          <a:pPr algn="just"/>
          <a:r>
            <a:rPr lang="es-MX" smtClean="0"/>
            <a:t>Dificultad para respirar (sentir que le falta el aire)</a:t>
          </a:r>
          <a:endParaRPr lang="es-MX"/>
        </a:p>
      </dgm:t>
    </dgm:pt>
    <dgm:pt modelId="{CF0895EA-E1FF-4BD8-A0E4-F96F522A474B}" type="parTrans" cxnId="{CA31B96A-8D87-455F-A118-C9C462B4629F}">
      <dgm:prSet/>
      <dgm:spPr/>
      <dgm:t>
        <a:bodyPr/>
        <a:lstStyle/>
        <a:p>
          <a:pPr algn="just"/>
          <a:endParaRPr lang="es-ES"/>
        </a:p>
      </dgm:t>
    </dgm:pt>
    <dgm:pt modelId="{DC5DA303-0652-4CF1-8D0C-202998095156}" type="sibTrans" cxnId="{CA31B96A-8D87-455F-A118-C9C462B4629F}">
      <dgm:prSet/>
      <dgm:spPr/>
      <dgm:t>
        <a:bodyPr/>
        <a:lstStyle/>
        <a:p>
          <a:pPr algn="just"/>
          <a:endParaRPr lang="es-ES"/>
        </a:p>
      </dgm:t>
    </dgm:pt>
    <dgm:pt modelId="{8E4EDB51-C64D-4DC0-BBA4-6E0EDBB06B78}">
      <dgm:prSet/>
      <dgm:spPr/>
      <dgm:t>
        <a:bodyPr/>
        <a:lstStyle/>
        <a:p>
          <a:pPr algn="just"/>
          <a:r>
            <a:rPr lang="es-MX" smtClean="0"/>
            <a:t>Fatiga</a:t>
          </a:r>
          <a:endParaRPr lang="es-MX"/>
        </a:p>
      </dgm:t>
    </dgm:pt>
    <dgm:pt modelId="{CFA6CC6B-1313-4113-8824-C1D65E5B48E2}" type="parTrans" cxnId="{55B76E64-C85B-4F3B-9839-243209C464B2}">
      <dgm:prSet/>
      <dgm:spPr/>
      <dgm:t>
        <a:bodyPr/>
        <a:lstStyle/>
        <a:p>
          <a:pPr algn="just"/>
          <a:endParaRPr lang="es-ES"/>
        </a:p>
      </dgm:t>
    </dgm:pt>
    <dgm:pt modelId="{D0A32C07-D213-4851-83DD-5A480054AFCB}" type="sibTrans" cxnId="{55B76E64-C85B-4F3B-9839-243209C464B2}">
      <dgm:prSet/>
      <dgm:spPr/>
      <dgm:t>
        <a:bodyPr/>
        <a:lstStyle/>
        <a:p>
          <a:pPr algn="just"/>
          <a:endParaRPr lang="es-ES"/>
        </a:p>
      </dgm:t>
    </dgm:pt>
    <dgm:pt modelId="{D91D8E02-8285-44B1-A896-A89B72161C43}">
      <dgm:prSet/>
      <dgm:spPr/>
      <dgm:t>
        <a:bodyPr/>
        <a:lstStyle/>
        <a:p>
          <a:pPr algn="just"/>
          <a:r>
            <a:rPr lang="es-MX" smtClean="0"/>
            <a:t>Dolores musculares y corporales</a:t>
          </a:r>
          <a:endParaRPr lang="es-MX"/>
        </a:p>
      </dgm:t>
    </dgm:pt>
    <dgm:pt modelId="{2195FBCC-E90E-4A95-9C86-EDA8E8BD3C29}" type="parTrans" cxnId="{C76A6782-2255-48CD-941C-ACB3D74CECBA}">
      <dgm:prSet/>
      <dgm:spPr/>
      <dgm:t>
        <a:bodyPr/>
        <a:lstStyle/>
        <a:p>
          <a:pPr algn="just"/>
          <a:endParaRPr lang="es-ES"/>
        </a:p>
      </dgm:t>
    </dgm:pt>
    <dgm:pt modelId="{6AFFC330-F76F-4CE6-B0F1-FFBFC5DD7461}" type="sibTrans" cxnId="{C76A6782-2255-48CD-941C-ACB3D74CECBA}">
      <dgm:prSet/>
      <dgm:spPr/>
      <dgm:t>
        <a:bodyPr/>
        <a:lstStyle/>
        <a:p>
          <a:pPr algn="just"/>
          <a:endParaRPr lang="es-ES"/>
        </a:p>
      </dgm:t>
    </dgm:pt>
    <dgm:pt modelId="{EAE16B9B-57A3-491D-9C4E-6FDAD3677A0F}">
      <dgm:prSet/>
      <dgm:spPr/>
      <dgm:t>
        <a:bodyPr/>
        <a:lstStyle/>
        <a:p>
          <a:pPr algn="just"/>
          <a:r>
            <a:rPr lang="es-MX" smtClean="0"/>
            <a:t>Dolor de cabeza</a:t>
          </a:r>
          <a:endParaRPr lang="es-MX"/>
        </a:p>
      </dgm:t>
    </dgm:pt>
    <dgm:pt modelId="{0EE88E39-C6D6-466E-8CD6-8C8DC91BF0B0}" type="parTrans" cxnId="{EC3B7594-F56F-4F51-A7FA-3BFADA71BF0E}">
      <dgm:prSet/>
      <dgm:spPr/>
      <dgm:t>
        <a:bodyPr/>
        <a:lstStyle/>
        <a:p>
          <a:pPr algn="just"/>
          <a:endParaRPr lang="es-ES"/>
        </a:p>
      </dgm:t>
    </dgm:pt>
    <dgm:pt modelId="{F28B248A-7205-4D9E-9818-AD9ECACA3917}" type="sibTrans" cxnId="{EC3B7594-F56F-4F51-A7FA-3BFADA71BF0E}">
      <dgm:prSet/>
      <dgm:spPr/>
      <dgm:t>
        <a:bodyPr/>
        <a:lstStyle/>
        <a:p>
          <a:pPr algn="just"/>
          <a:endParaRPr lang="es-ES"/>
        </a:p>
      </dgm:t>
    </dgm:pt>
    <dgm:pt modelId="{12364F75-2F31-483E-AFCF-6AF21C213F54}">
      <dgm:prSet/>
      <dgm:spPr/>
      <dgm:t>
        <a:bodyPr/>
        <a:lstStyle/>
        <a:p>
          <a:pPr algn="just"/>
          <a:r>
            <a:rPr lang="es-MX" smtClean="0"/>
            <a:t>Pérdida reciente del olfato o el gusto</a:t>
          </a:r>
          <a:endParaRPr lang="es-MX"/>
        </a:p>
      </dgm:t>
    </dgm:pt>
    <dgm:pt modelId="{D7DEB730-F775-47F4-B064-C06FCB969227}" type="parTrans" cxnId="{48CD89A8-F3C2-4B23-89EA-0289F2E39376}">
      <dgm:prSet/>
      <dgm:spPr/>
      <dgm:t>
        <a:bodyPr/>
        <a:lstStyle/>
        <a:p>
          <a:pPr algn="just"/>
          <a:endParaRPr lang="es-ES"/>
        </a:p>
      </dgm:t>
    </dgm:pt>
    <dgm:pt modelId="{BDBD90F3-4262-4C41-BE82-1FFF763E0BA7}" type="sibTrans" cxnId="{48CD89A8-F3C2-4B23-89EA-0289F2E39376}">
      <dgm:prSet/>
      <dgm:spPr/>
      <dgm:t>
        <a:bodyPr/>
        <a:lstStyle/>
        <a:p>
          <a:pPr algn="just"/>
          <a:endParaRPr lang="es-ES"/>
        </a:p>
      </dgm:t>
    </dgm:pt>
    <dgm:pt modelId="{D98866A4-11F7-461D-936D-D87FF52D24F7}">
      <dgm:prSet/>
      <dgm:spPr/>
      <dgm:t>
        <a:bodyPr/>
        <a:lstStyle/>
        <a:p>
          <a:pPr algn="just"/>
          <a:r>
            <a:rPr lang="es-MX" smtClean="0"/>
            <a:t>Dolor de garganta</a:t>
          </a:r>
          <a:endParaRPr lang="es-MX"/>
        </a:p>
      </dgm:t>
    </dgm:pt>
    <dgm:pt modelId="{DB916FE6-234B-41EF-A163-B0723FAB0355}" type="parTrans" cxnId="{833893C7-B656-4B25-B4B9-7A7B6FCF5C35}">
      <dgm:prSet/>
      <dgm:spPr/>
      <dgm:t>
        <a:bodyPr/>
        <a:lstStyle/>
        <a:p>
          <a:pPr algn="just"/>
          <a:endParaRPr lang="es-ES"/>
        </a:p>
      </dgm:t>
    </dgm:pt>
    <dgm:pt modelId="{168B5084-049B-4865-BE7E-835B23B77C9C}" type="sibTrans" cxnId="{833893C7-B656-4B25-B4B9-7A7B6FCF5C35}">
      <dgm:prSet/>
      <dgm:spPr/>
      <dgm:t>
        <a:bodyPr/>
        <a:lstStyle/>
        <a:p>
          <a:pPr algn="just"/>
          <a:endParaRPr lang="es-ES"/>
        </a:p>
      </dgm:t>
    </dgm:pt>
    <dgm:pt modelId="{791EBCA2-9FCF-4ED8-A061-C5AF518DD593}">
      <dgm:prSet/>
      <dgm:spPr/>
      <dgm:t>
        <a:bodyPr/>
        <a:lstStyle/>
        <a:p>
          <a:pPr algn="just"/>
          <a:r>
            <a:rPr lang="es-MX" smtClean="0"/>
            <a:t>Congestión o moqueo</a:t>
          </a:r>
          <a:endParaRPr lang="es-MX"/>
        </a:p>
      </dgm:t>
    </dgm:pt>
    <dgm:pt modelId="{5BC2B875-A617-4A8E-97B7-93BE0B79A26D}" type="parTrans" cxnId="{09B6D3B0-19FB-4682-9162-B8B5D38EE044}">
      <dgm:prSet/>
      <dgm:spPr/>
      <dgm:t>
        <a:bodyPr/>
        <a:lstStyle/>
        <a:p>
          <a:pPr algn="just"/>
          <a:endParaRPr lang="es-ES"/>
        </a:p>
      </dgm:t>
    </dgm:pt>
    <dgm:pt modelId="{8C098E24-A44F-49E4-B324-935B146CF19F}" type="sibTrans" cxnId="{09B6D3B0-19FB-4682-9162-B8B5D38EE044}">
      <dgm:prSet/>
      <dgm:spPr/>
      <dgm:t>
        <a:bodyPr/>
        <a:lstStyle/>
        <a:p>
          <a:pPr algn="just"/>
          <a:endParaRPr lang="es-ES"/>
        </a:p>
      </dgm:t>
    </dgm:pt>
    <dgm:pt modelId="{F475D2AC-AFDC-4DA7-B08F-0993503E95F5}">
      <dgm:prSet/>
      <dgm:spPr/>
      <dgm:t>
        <a:bodyPr/>
        <a:lstStyle/>
        <a:p>
          <a:pPr algn="just"/>
          <a:r>
            <a:rPr lang="es-MX" smtClean="0"/>
            <a:t>Náuseas o vómitos</a:t>
          </a:r>
          <a:endParaRPr lang="es-MX"/>
        </a:p>
      </dgm:t>
    </dgm:pt>
    <dgm:pt modelId="{53CE2CBA-65C2-4194-AA82-C614BA343F94}" type="parTrans" cxnId="{F1A061FA-40A0-4DF5-A20B-89A9A8950A71}">
      <dgm:prSet/>
      <dgm:spPr/>
      <dgm:t>
        <a:bodyPr/>
        <a:lstStyle/>
        <a:p>
          <a:pPr algn="just"/>
          <a:endParaRPr lang="es-ES"/>
        </a:p>
      </dgm:t>
    </dgm:pt>
    <dgm:pt modelId="{EF65A1E8-ED4A-48DE-8411-F522F491A727}" type="sibTrans" cxnId="{F1A061FA-40A0-4DF5-A20B-89A9A8950A71}">
      <dgm:prSet/>
      <dgm:spPr/>
      <dgm:t>
        <a:bodyPr/>
        <a:lstStyle/>
        <a:p>
          <a:pPr algn="just"/>
          <a:endParaRPr lang="es-ES"/>
        </a:p>
      </dgm:t>
    </dgm:pt>
    <dgm:pt modelId="{244593B0-51C2-4049-93D1-715B1933EA69}">
      <dgm:prSet/>
      <dgm:spPr/>
      <dgm:t>
        <a:bodyPr/>
        <a:lstStyle/>
        <a:p>
          <a:pPr algn="just"/>
          <a:r>
            <a:rPr lang="es-MX" dirty="0" smtClean="0"/>
            <a:t>Diarrea</a:t>
          </a:r>
          <a:endParaRPr lang="es-MX" dirty="0"/>
        </a:p>
      </dgm:t>
    </dgm:pt>
    <dgm:pt modelId="{C6D3841B-8634-4FDC-8024-799132C7ED89}" type="parTrans" cxnId="{7707E54B-0836-4608-996E-C53A8F0A95D4}">
      <dgm:prSet/>
      <dgm:spPr/>
      <dgm:t>
        <a:bodyPr/>
        <a:lstStyle/>
        <a:p>
          <a:pPr algn="just"/>
          <a:endParaRPr lang="es-ES"/>
        </a:p>
      </dgm:t>
    </dgm:pt>
    <dgm:pt modelId="{ACAC4E3C-8FE8-42B3-920B-1FDFBF7D34AC}" type="sibTrans" cxnId="{7707E54B-0836-4608-996E-C53A8F0A95D4}">
      <dgm:prSet/>
      <dgm:spPr/>
      <dgm:t>
        <a:bodyPr/>
        <a:lstStyle/>
        <a:p>
          <a:pPr algn="just"/>
          <a:endParaRPr lang="es-ES"/>
        </a:p>
      </dgm:t>
    </dgm:pt>
    <dgm:pt modelId="{90617107-9345-442B-97C4-F0D02CBCC8E8}">
      <dgm:prSet phldrT="[Texto]"/>
      <dgm:spPr/>
      <dgm:t>
        <a:bodyPr/>
        <a:lstStyle/>
        <a:p>
          <a:pPr algn="just"/>
          <a:r>
            <a:rPr lang="es-ES" b="0" dirty="0" smtClean="0"/>
            <a:t>Si no cumple con estas 3 características al mismo tiempo </a:t>
          </a:r>
          <a:r>
            <a:rPr lang="es-ES" b="1" dirty="0" smtClean="0"/>
            <a:t>No es un contacto cercano </a:t>
          </a:r>
          <a:endParaRPr lang="es-ES" b="1" dirty="0"/>
        </a:p>
      </dgm:t>
    </dgm:pt>
    <dgm:pt modelId="{5681D6F6-5B7D-47FB-858C-1A26113729E4}" type="parTrans" cxnId="{FF0F96D4-0516-49BF-8E5A-9CE8F3E6EBBB}">
      <dgm:prSet/>
      <dgm:spPr/>
      <dgm:t>
        <a:bodyPr/>
        <a:lstStyle/>
        <a:p>
          <a:endParaRPr lang="es-ES"/>
        </a:p>
      </dgm:t>
    </dgm:pt>
    <dgm:pt modelId="{2E2DED2C-9973-4AB3-850E-D53AD4E1380D}" type="sibTrans" cxnId="{FF0F96D4-0516-49BF-8E5A-9CE8F3E6EBBB}">
      <dgm:prSet/>
      <dgm:spPr/>
      <dgm:t>
        <a:bodyPr/>
        <a:lstStyle/>
        <a:p>
          <a:endParaRPr lang="es-ES"/>
        </a:p>
      </dgm:t>
    </dgm:pt>
    <dgm:pt modelId="{AE2062DC-EED7-4E33-BDBA-A63956E1D316}">
      <dgm:prSet phldrT="[Texto]"/>
      <dgm:spPr/>
      <dgm:t>
        <a:bodyPr/>
        <a:lstStyle/>
        <a:p>
          <a:pPr algn="just"/>
          <a:r>
            <a:rPr lang="es-MX" b="0" dirty="0" smtClean="0"/>
            <a:t>Sin uso de </a:t>
          </a:r>
          <a:r>
            <a:rPr lang="es-MX" b="0" dirty="0" err="1" smtClean="0"/>
            <a:t>cubrebocas</a:t>
          </a:r>
          <a:endParaRPr lang="es-ES" b="0" dirty="0"/>
        </a:p>
      </dgm:t>
    </dgm:pt>
    <dgm:pt modelId="{59C5F19E-0E5B-4121-A7E2-06841C124E6D}" type="parTrans" cxnId="{B53382E9-68CC-408E-8B01-0AE42C281778}">
      <dgm:prSet/>
      <dgm:spPr/>
      <dgm:t>
        <a:bodyPr/>
        <a:lstStyle/>
        <a:p>
          <a:endParaRPr lang="es-ES"/>
        </a:p>
      </dgm:t>
    </dgm:pt>
    <dgm:pt modelId="{7BF28C7D-56B4-44FE-AF0B-D7A9267CBCF3}" type="sibTrans" cxnId="{B53382E9-68CC-408E-8B01-0AE42C281778}">
      <dgm:prSet/>
      <dgm:spPr/>
      <dgm:t>
        <a:bodyPr/>
        <a:lstStyle/>
        <a:p>
          <a:endParaRPr lang="es-ES"/>
        </a:p>
      </dgm:t>
    </dgm:pt>
    <dgm:pt modelId="{8E3154C3-78D0-4066-A7D0-2C875C8AF9EC}">
      <dgm:prSet phldrT="[Texto]"/>
      <dgm:spPr/>
      <dgm:t>
        <a:bodyPr/>
        <a:lstStyle/>
        <a:p>
          <a:pPr algn="just"/>
          <a:r>
            <a:rPr lang="es-MX" b="0" dirty="0" smtClean="0"/>
            <a:t>Por un periodo total acumulado de 15 minutos o más a lo largo de 24hrs </a:t>
          </a:r>
          <a:endParaRPr lang="es-ES" b="0" dirty="0"/>
        </a:p>
      </dgm:t>
    </dgm:pt>
    <dgm:pt modelId="{5FFC9363-FDE9-45F9-8277-7AD405A56A97}" type="parTrans" cxnId="{AA3994AD-0FAD-43E3-8A9C-0744184C3091}">
      <dgm:prSet/>
      <dgm:spPr/>
      <dgm:t>
        <a:bodyPr/>
        <a:lstStyle/>
        <a:p>
          <a:endParaRPr lang="es-ES"/>
        </a:p>
      </dgm:t>
    </dgm:pt>
    <dgm:pt modelId="{BE65BF8D-8BEE-4EDE-B6FA-97E51FE3004D}" type="sibTrans" cxnId="{AA3994AD-0FAD-43E3-8A9C-0744184C3091}">
      <dgm:prSet/>
      <dgm:spPr/>
      <dgm:t>
        <a:bodyPr/>
        <a:lstStyle/>
        <a:p>
          <a:endParaRPr lang="es-ES"/>
        </a:p>
      </dgm:t>
    </dgm:pt>
    <dgm:pt modelId="{2152E6AB-0B73-4754-8296-47AF544C2AB7}">
      <dgm:prSet phldrT="[Texto]"/>
      <dgm:spPr/>
      <dgm:t>
        <a:bodyPr/>
        <a:lstStyle/>
        <a:p>
          <a:pPr algn="just"/>
          <a:r>
            <a:rPr lang="es-ES" b="0" dirty="0" smtClean="0"/>
            <a:t>Si es </a:t>
          </a:r>
          <a:r>
            <a:rPr lang="es-ES" b="1" dirty="0" smtClean="0"/>
            <a:t>contacto cercano el uso de </a:t>
          </a:r>
          <a:r>
            <a:rPr lang="es-ES" b="1" dirty="0" err="1" smtClean="0"/>
            <a:t>cubrebocas</a:t>
          </a:r>
          <a:r>
            <a:rPr lang="es-ES" b="1" dirty="0" smtClean="0"/>
            <a:t> (NK95) es obligatorio </a:t>
          </a:r>
          <a:r>
            <a:rPr lang="es-ES" b="0" dirty="0" smtClean="0"/>
            <a:t>y pasar a </a:t>
          </a:r>
          <a:r>
            <a:rPr lang="es-ES" b="1" dirty="0" smtClean="0"/>
            <a:t>Protocolo de sospecha </a:t>
          </a:r>
          <a:endParaRPr lang="es-ES" b="1" dirty="0"/>
        </a:p>
      </dgm:t>
    </dgm:pt>
    <dgm:pt modelId="{BADBF24E-999C-4C0E-90F4-92AF0E1E17C6}" type="parTrans" cxnId="{6B753E76-A373-4E83-9386-72DD65153386}">
      <dgm:prSet/>
      <dgm:spPr/>
      <dgm:t>
        <a:bodyPr/>
        <a:lstStyle/>
        <a:p>
          <a:endParaRPr lang="es-ES"/>
        </a:p>
      </dgm:t>
    </dgm:pt>
    <dgm:pt modelId="{91D28FDB-21A2-448A-BB9A-2CEAC4960C28}" type="sibTrans" cxnId="{6B753E76-A373-4E83-9386-72DD65153386}">
      <dgm:prSet/>
      <dgm:spPr/>
      <dgm:t>
        <a:bodyPr/>
        <a:lstStyle/>
        <a:p>
          <a:endParaRPr lang="es-ES"/>
        </a:p>
      </dgm:t>
    </dgm:pt>
    <dgm:pt modelId="{67A2F580-D9B9-4482-9969-34F22EB8EC72}">
      <dgm:prSet phldrT="[Texto]"/>
      <dgm:spPr/>
      <dgm:t>
        <a:bodyPr/>
        <a:lstStyle/>
        <a:p>
          <a:pPr algn="just"/>
          <a:r>
            <a:rPr lang="es-ES" dirty="0" smtClean="0"/>
            <a:t>Uso de </a:t>
          </a:r>
          <a:r>
            <a:rPr lang="es-ES" dirty="0" err="1" smtClean="0"/>
            <a:t>cubrebocas</a:t>
          </a:r>
          <a:r>
            <a:rPr lang="es-ES" dirty="0" smtClean="0"/>
            <a:t> obligatorio en caso síntomas o contacto con casos </a:t>
          </a:r>
          <a:r>
            <a:rPr lang="es-ES" dirty="0" smtClean="0"/>
            <a:t>sospechosos, </a:t>
          </a:r>
          <a:r>
            <a:rPr lang="es-ES" b="1" dirty="0" smtClean="0"/>
            <a:t>espacios conglomerados pobremente ventilados</a:t>
          </a:r>
          <a:endParaRPr lang="es-ES" b="1" dirty="0"/>
        </a:p>
      </dgm:t>
    </dgm:pt>
    <dgm:pt modelId="{A315D197-86DA-409B-8C62-6FBE36C43B56}" type="parTrans" cxnId="{90FD04EA-5586-45C5-BB52-F7A0B3114ED7}">
      <dgm:prSet/>
      <dgm:spPr/>
      <dgm:t>
        <a:bodyPr/>
        <a:lstStyle/>
        <a:p>
          <a:endParaRPr lang="es-ES"/>
        </a:p>
      </dgm:t>
    </dgm:pt>
    <dgm:pt modelId="{AEDB3A1F-4E71-4C44-9720-80FADE8678F4}" type="sibTrans" cxnId="{90FD04EA-5586-45C5-BB52-F7A0B3114ED7}">
      <dgm:prSet/>
      <dgm:spPr/>
      <dgm:t>
        <a:bodyPr/>
        <a:lstStyle/>
        <a:p>
          <a:endParaRPr lang="es-ES"/>
        </a:p>
      </dgm:t>
    </dgm:pt>
    <dgm:pt modelId="{BF1F7655-9D8C-4CFD-A7AE-4EB25C4CEC18}">
      <dgm:prSet phldrT="[Texto]"/>
      <dgm:spPr/>
      <dgm:t>
        <a:bodyPr/>
        <a:lstStyle/>
        <a:p>
          <a:pPr algn="just"/>
          <a:r>
            <a:rPr lang="es-ES" dirty="0" smtClean="0"/>
            <a:t>Colaborar con la toma de  pruebas aleatorias</a:t>
          </a:r>
          <a:endParaRPr lang="es-ES" dirty="0"/>
        </a:p>
      </dgm:t>
    </dgm:pt>
    <dgm:pt modelId="{11BA4756-FFDF-4284-8E7A-565BF491E695}" type="parTrans" cxnId="{88856CFB-0B4B-457F-985B-361DCFCD17F0}">
      <dgm:prSet/>
      <dgm:spPr/>
      <dgm:t>
        <a:bodyPr/>
        <a:lstStyle/>
        <a:p>
          <a:endParaRPr lang="es-ES"/>
        </a:p>
      </dgm:t>
    </dgm:pt>
    <dgm:pt modelId="{52A64A45-F40C-4B5D-87AD-43E4754E6497}" type="sibTrans" cxnId="{88856CFB-0B4B-457F-985B-361DCFCD17F0}">
      <dgm:prSet/>
      <dgm:spPr/>
      <dgm:t>
        <a:bodyPr/>
        <a:lstStyle/>
        <a:p>
          <a:endParaRPr lang="es-ES"/>
        </a:p>
      </dgm:t>
    </dgm:pt>
    <dgm:pt modelId="{A9C7C399-B341-4B6D-A6E2-CF35DD02792F}" type="pres">
      <dgm:prSet presAssocID="{96D85DE2-56D5-4435-A4C4-CC39582EF6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482634-7DB2-4FF8-8780-B1A1BA10C026}" type="pres">
      <dgm:prSet presAssocID="{4F620DBB-DB09-49FB-A7E0-11A9874D0878}" presName="composite" presStyleCnt="0"/>
      <dgm:spPr/>
    </dgm:pt>
    <dgm:pt modelId="{E93265D9-DB2A-4EA4-B285-B16312E889FD}" type="pres">
      <dgm:prSet presAssocID="{4F620DBB-DB09-49FB-A7E0-11A9874D087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AC8CCD-6899-4044-A266-EB18139C5422}" type="pres">
      <dgm:prSet presAssocID="{4F620DBB-DB09-49FB-A7E0-11A9874D087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AC9492-1C20-4DAB-8D98-53C3903EA717}" type="pres">
      <dgm:prSet presAssocID="{852BDA37-1A9D-4CD2-B4D3-5A78D010237C}" presName="space" presStyleCnt="0"/>
      <dgm:spPr/>
    </dgm:pt>
    <dgm:pt modelId="{88A51D9F-F199-49A9-85D0-535BE383AE29}" type="pres">
      <dgm:prSet presAssocID="{98013FC1-AB62-4513-A065-32C2EBFE4A36}" presName="composite" presStyleCnt="0"/>
      <dgm:spPr/>
    </dgm:pt>
    <dgm:pt modelId="{33907CF0-2100-44EF-BA81-03A76DDDD960}" type="pres">
      <dgm:prSet presAssocID="{98013FC1-AB62-4513-A065-32C2EBFE4A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A2F62A-9B66-460F-A810-EC98A0ED4585}" type="pres">
      <dgm:prSet presAssocID="{98013FC1-AB62-4513-A065-32C2EBFE4A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441294-95B8-4523-9216-25B668D68858}" type="pres">
      <dgm:prSet presAssocID="{9A87ED7D-C481-4D19-BF1C-522889D0D0E7}" presName="space" presStyleCnt="0"/>
      <dgm:spPr/>
    </dgm:pt>
    <dgm:pt modelId="{FB3BDABB-6C6C-4AA5-8DEA-E3471DDAC291}" type="pres">
      <dgm:prSet presAssocID="{3E42FD90-23CC-41AE-BC84-39E12C316263}" presName="composite" presStyleCnt="0"/>
      <dgm:spPr/>
    </dgm:pt>
    <dgm:pt modelId="{E64986F8-F2A9-4410-ABE4-302518450B6C}" type="pres">
      <dgm:prSet presAssocID="{3E42FD90-23CC-41AE-BC84-39E12C31626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565B74-13BB-499C-A607-3292D94BF6F2}" type="pres">
      <dgm:prSet presAssocID="{3E42FD90-23CC-41AE-BC84-39E12C31626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0F82FD-804B-49B9-98C9-85E4F3CEF2D3}" type="presOf" srcId="{67A2F580-D9B9-4482-9969-34F22EB8EC72}" destId="{F2565B74-13BB-499C-A607-3292D94BF6F2}" srcOrd="0" destOrd="1" presId="urn:microsoft.com/office/officeart/2005/8/layout/hList1"/>
    <dgm:cxn modelId="{B53382E9-68CC-408E-8B01-0AE42C281778}" srcId="{98013FC1-AB62-4513-A065-32C2EBFE4A36}" destId="{AE2062DC-EED7-4E33-BDBA-A63956E1D316}" srcOrd="1" destOrd="0" parTransId="{59C5F19E-0E5B-4121-A7E2-06841C124E6D}" sibTransId="{7BF28C7D-56B4-44FE-AF0B-D7A9267CBCF3}"/>
    <dgm:cxn modelId="{90FD04EA-5586-45C5-BB52-F7A0B3114ED7}" srcId="{3E42FD90-23CC-41AE-BC84-39E12C316263}" destId="{67A2F580-D9B9-4482-9969-34F22EB8EC72}" srcOrd="1" destOrd="0" parTransId="{A315D197-86DA-409B-8C62-6FBE36C43B56}" sibTransId="{AEDB3A1F-4E71-4C44-9720-80FADE8678F4}"/>
    <dgm:cxn modelId="{ACF95145-830A-49DF-A591-99FBCAFDFA17}" type="presOf" srcId="{BF1F7655-9D8C-4CFD-A7AE-4EB25C4CEC18}" destId="{F2565B74-13BB-499C-A607-3292D94BF6F2}" srcOrd="0" destOrd="2" presId="urn:microsoft.com/office/officeart/2005/8/layout/hList1"/>
    <dgm:cxn modelId="{0437B467-5AC4-486F-A3F1-D997DDE9894B}" type="presOf" srcId="{F475D2AC-AFDC-4DA7-B08F-0993503E95F5}" destId="{6DAC8CCD-6899-4044-A266-EB18139C5422}" srcOrd="0" destOrd="9" presId="urn:microsoft.com/office/officeart/2005/8/layout/hList1"/>
    <dgm:cxn modelId="{87812352-A12C-4C72-8F63-DE5C9F86D45B}" type="presOf" srcId="{AE2062DC-EED7-4E33-BDBA-A63956E1D316}" destId="{20A2F62A-9B66-460F-A810-EC98A0ED4585}" srcOrd="0" destOrd="1" presId="urn:microsoft.com/office/officeart/2005/8/layout/hList1"/>
    <dgm:cxn modelId="{001F2B38-3CC7-405B-84C2-09239BE99FAC}" srcId="{96D85DE2-56D5-4435-A4C4-CC39582EF615}" destId="{4F620DBB-DB09-49FB-A7E0-11A9874D0878}" srcOrd="0" destOrd="0" parTransId="{E29AF7A0-17F0-46FB-A620-ED3B9D88A0AA}" sibTransId="{852BDA37-1A9D-4CD2-B4D3-5A78D010237C}"/>
    <dgm:cxn modelId="{7BFB493C-3926-4C7B-BDEF-F528E8D87313}" type="presOf" srcId="{04E7DA95-DEF4-4226-B118-F83F701560D7}" destId="{6DAC8CCD-6899-4044-A266-EB18139C5422}" srcOrd="0" destOrd="2" presId="urn:microsoft.com/office/officeart/2005/8/layout/hList1"/>
    <dgm:cxn modelId="{F7D7609A-1B3F-4273-A1E1-CF9AC87E3F5B}" type="presOf" srcId="{244593B0-51C2-4049-93D1-715B1933EA69}" destId="{6DAC8CCD-6899-4044-A266-EB18139C5422}" srcOrd="0" destOrd="10" presId="urn:microsoft.com/office/officeart/2005/8/layout/hList1"/>
    <dgm:cxn modelId="{20329F2E-6F8C-4E85-88AA-124BEBB736A8}" type="presOf" srcId="{791EBCA2-9FCF-4ED8-A061-C5AF518DD593}" destId="{6DAC8CCD-6899-4044-A266-EB18139C5422}" srcOrd="0" destOrd="8" presId="urn:microsoft.com/office/officeart/2005/8/layout/hList1"/>
    <dgm:cxn modelId="{55B76E64-C85B-4F3B-9839-243209C464B2}" srcId="{4F620DBB-DB09-49FB-A7E0-11A9874D0878}" destId="{8E4EDB51-C64D-4DC0-BBA4-6E0EDBB06B78}" srcOrd="3" destOrd="0" parTransId="{CFA6CC6B-1313-4113-8824-C1D65E5B48E2}" sibTransId="{D0A32C07-D213-4851-83DD-5A480054AFCB}"/>
    <dgm:cxn modelId="{833893C7-B656-4B25-B4B9-7A7B6FCF5C35}" srcId="{4F620DBB-DB09-49FB-A7E0-11A9874D0878}" destId="{D98866A4-11F7-461D-936D-D87FF52D24F7}" srcOrd="7" destOrd="0" parTransId="{DB916FE6-234B-41EF-A163-B0723FAB0355}" sibTransId="{168B5084-049B-4865-BE7E-835B23B77C9C}"/>
    <dgm:cxn modelId="{EC3B7594-F56F-4F51-A7FA-3BFADA71BF0E}" srcId="{4F620DBB-DB09-49FB-A7E0-11A9874D0878}" destId="{EAE16B9B-57A3-491D-9C4E-6FDAD3677A0F}" srcOrd="5" destOrd="0" parTransId="{0EE88E39-C6D6-466E-8CD6-8C8DC91BF0B0}" sibTransId="{F28B248A-7205-4D9E-9818-AD9ECACA3917}"/>
    <dgm:cxn modelId="{9E8BD706-068C-4E7B-A1FE-8059DDBE11B9}" srcId="{96D85DE2-56D5-4435-A4C4-CC39582EF615}" destId="{3E42FD90-23CC-41AE-BC84-39E12C316263}" srcOrd="2" destOrd="0" parTransId="{4511FB27-3299-4AFB-AD54-3240AD059FCA}" sibTransId="{BAB6EB0F-CDBD-4E6C-9C89-DF8C4FB445B8}"/>
    <dgm:cxn modelId="{C76A6782-2255-48CD-941C-ACB3D74CECBA}" srcId="{4F620DBB-DB09-49FB-A7E0-11A9874D0878}" destId="{D91D8E02-8285-44B1-A896-A89B72161C43}" srcOrd="4" destOrd="0" parTransId="{2195FBCC-E90E-4A95-9C86-EDA8E8BD3C29}" sibTransId="{6AFFC330-F76F-4CE6-B0F1-FFBFC5DD7461}"/>
    <dgm:cxn modelId="{A9455273-E361-4F7F-A3E1-AD325D2A6309}" type="presOf" srcId="{4F620DBB-DB09-49FB-A7E0-11A9874D0878}" destId="{E93265D9-DB2A-4EA4-B285-B16312E889FD}" srcOrd="0" destOrd="0" presId="urn:microsoft.com/office/officeart/2005/8/layout/hList1"/>
    <dgm:cxn modelId="{7707E54B-0836-4608-996E-C53A8F0A95D4}" srcId="{4F620DBB-DB09-49FB-A7E0-11A9874D0878}" destId="{244593B0-51C2-4049-93D1-715B1933EA69}" srcOrd="10" destOrd="0" parTransId="{C6D3841B-8634-4FDC-8024-799132C7ED89}" sibTransId="{ACAC4E3C-8FE8-42B3-920B-1FDFBF7D34AC}"/>
    <dgm:cxn modelId="{F8F8CD92-FD58-474C-8EDA-566BE6A0B0B6}" type="presOf" srcId="{3E42FD90-23CC-41AE-BC84-39E12C316263}" destId="{E64986F8-F2A9-4410-ABE4-302518450B6C}" srcOrd="0" destOrd="0" presId="urn:microsoft.com/office/officeart/2005/8/layout/hList1"/>
    <dgm:cxn modelId="{09B6D3B0-19FB-4682-9162-B8B5D38EE044}" srcId="{4F620DBB-DB09-49FB-A7E0-11A9874D0878}" destId="{791EBCA2-9FCF-4ED8-A061-C5AF518DD593}" srcOrd="8" destOrd="0" parTransId="{5BC2B875-A617-4A8E-97B7-93BE0B79A26D}" sibTransId="{8C098E24-A44F-49E4-B324-935B146CF19F}"/>
    <dgm:cxn modelId="{DB8A9D26-7671-4188-8AC3-F6B1000E7AD8}" srcId="{98013FC1-AB62-4513-A065-32C2EBFE4A36}" destId="{9C1B10E2-BADD-4B65-96D5-E0663EE5A394}" srcOrd="0" destOrd="0" parTransId="{692EC49E-67D5-4910-9DA4-4FD34040D319}" sibTransId="{030182CB-DA42-451B-B898-0228C321F1A4}"/>
    <dgm:cxn modelId="{AA3994AD-0FAD-43E3-8A9C-0744184C3091}" srcId="{98013FC1-AB62-4513-A065-32C2EBFE4A36}" destId="{8E3154C3-78D0-4066-A7D0-2C875C8AF9EC}" srcOrd="2" destOrd="0" parTransId="{5FFC9363-FDE9-45F9-8277-7AD405A56A97}" sibTransId="{BE65BF8D-8BEE-4EDE-B6FA-97E51FE3004D}"/>
    <dgm:cxn modelId="{1B8B4108-39F7-4BC0-AAD4-6A4FB134B026}" srcId="{96D85DE2-56D5-4435-A4C4-CC39582EF615}" destId="{98013FC1-AB62-4513-A065-32C2EBFE4A36}" srcOrd="1" destOrd="0" parTransId="{AE6DE68A-AC2E-4AD2-A831-B9555CF1EFF3}" sibTransId="{9A87ED7D-C481-4D19-BF1C-522889D0D0E7}"/>
    <dgm:cxn modelId="{FC3A9EF2-D09C-4D7F-8F1C-FA7DB178F8C7}" type="presOf" srcId="{342F6815-6C8D-4858-8938-198F596231A3}" destId="{6DAC8CCD-6899-4044-A266-EB18139C5422}" srcOrd="0" destOrd="1" presId="urn:microsoft.com/office/officeart/2005/8/layout/hList1"/>
    <dgm:cxn modelId="{19FDE4A1-74D3-46C8-B9D2-DDDBE9D3EDF2}" type="presOf" srcId="{2152E6AB-0B73-4754-8296-47AF544C2AB7}" destId="{20A2F62A-9B66-460F-A810-EC98A0ED4585}" srcOrd="0" destOrd="4" presId="urn:microsoft.com/office/officeart/2005/8/layout/hList1"/>
    <dgm:cxn modelId="{479562CE-F501-4DA5-83D3-C1D2B55FDA97}" type="presOf" srcId="{D91D8E02-8285-44B1-A896-A89B72161C43}" destId="{6DAC8CCD-6899-4044-A266-EB18139C5422}" srcOrd="0" destOrd="4" presId="urn:microsoft.com/office/officeart/2005/8/layout/hList1"/>
    <dgm:cxn modelId="{1306B055-6C10-47A7-88EB-FEF957287D49}" type="presOf" srcId="{D98866A4-11F7-461D-936D-D87FF52D24F7}" destId="{6DAC8CCD-6899-4044-A266-EB18139C5422}" srcOrd="0" destOrd="7" presId="urn:microsoft.com/office/officeart/2005/8/layout/hList1"/>
    <dgm:cxn modelId="{6B753E76-A373-4E83-9386-72DD65153386}" srcId="{98013FC1-AB62-4513-A065-32C2EBFE4A36}" destId="{2152E6AB-0B73-4754-8296-47AF544C2AB7}" srcOrd="4" destOrd="0" parTransId="{BADBF24E-999C-4C0E-90F4-92AF0E1E17C6}" sibTransId="{91D28FDB-21A2-448A-BB9A-2CEAC4960C28}"/>
    <dgm:cxn modelId="{CA31B96A-8D87-455F-A118-C9C462B4629F}" srcId="{4F620DBB-DB09-49FB-A7E0-11A9874D0878}" destId="{04E7DA95-DEF4-4226-B118-F83F701560D7}" srcOrd="2" destOrd="0" parTransId="{CF0895EA-E1FF-4BD8-A0E4-F96F522A474B}" sibTransId="{DC5DA303-0652-4CF1-8D0C-202998095156}"/>
    <dgm:cxn modelId="{4E8AD669-5B7F-4E08-96A9-DC7E04C618BD}" type="presOf" srcId="{96D85DE2-56D5-4435-A4C4-CC39582EF615}" destId="{A9C7C399-B341-4B6D-A6E2-CF35DD02792F}" srcOrd="0" destOrd="0" presId="urn:microsoft.com/office/officeart/2005/8/layout/hList1"/>
    <dgm:cxn modelId="{F29FBF6F-B3CA-4A6E-9EF4-CA2DAB9820E0}" type="presOf" srcId="{8E4EDB51-C64D-4DC0-BBA4-6E0EDBB06B78}" destId="{6DAC8CCD-6899-4044-A266-EB18139C5422}" srcOrd="0" destOrd="3" presId="urn:microsoft.com/office/officeart/2005/8/layout/hList1"/>
    <dgm:cxn modelId="{88856CFB-0B4B-457F-985B-361DCFCD17F0}" srcId="{3E42FD90-23CC-41AE-BC84-39E12C316263}" destId="{BF1F7655-9D8C-4CFD-A7AE-4EB25C4CEC18}" srcOrd="2" destOrd="0" parTransId="{11BA4756-FFDF-4284-8E7A-565BF491E695}" sibTransId="{52A64A45-F40C-4B5D-87AD-43E4754E6497}"/>
    <dgm:cxn modelId="{599690AD-6150-4EE5-8E56-788BE2CE7A9F}" srcId="{4F620DBB-DB09-49FB-A7E0-11A9874D0878}" destId="{1F9BE9A4-027F-4A70-8BE7-D30AA50E158E}" srcOrd="0" destOrd="0" parTransId="{E35F77C8-27BC-4F0C-9AA9-EC48FB7CDFEB}" sibTransId="{042D090E-0BD3-495E-AE76-EEA84517153E}"/>
    <dgm:cxn modelId="{8B2C91FA-08E2-4E6E-9611-90F7B80F62A0}" type="presOf" srcId="{EAE16B9B-57A3-491D-9C4E-6FDAD3677A0F}" destId="{6DAC8CCD-6899-4044-A266-EB18139C5422}" srcOrd="0" destOrd="5" presId="urn:microsoft.com/office/officeart/2005/8/layout/hList1"/>
    <dgm:cxn modelId="{EAA7F934-7F42-44AE-AB6C-9E671F9FC171}" type="presOf" srcId="{D23B1CD0-DC81-405E-9264-90CD75EAF4C1}" destId="{F2565B74-13BB-499C-A607-3292D94BF6F2}" srcOrd="0" destOrd="0" presId="urn:microsoft.com/office/officeart/2005/8/layout/hList1"/>
    <dgm:cxn modelId="{E3391A54-EC75-42A6-A08C-39E5E6476057}" type="presOf" srcId="{1F9BE9A4-027F-4A70-8BE7-D30AA50E158E}" destId="{6DAC8CCD-6899-4044-A266-EB18139C5422}" srcOrd="0" destOrd="0" presId="urn:microsoft.com/office/officeart/2005/8/layout/hList1"/>
    <dgm:cxn modelId="{FF0F96D4-0516-49BF-8E5A-9CE8F3E6EBBB}" srcId="{98013FC1-AB62-4513-A065-32C2EBFE4A36}" destId="{90617107-9345-442B-97C4-F0D02CBCC8E8}" srcOrd="3" destOrd="0" parTransId="{5681D6F6-5B7D-47FB-858C-1A26113729E4}" sibTransId="{2E2DED2C-9973-4AB3-850E-D53AD4E1380D}"/>
    <dgm:cxn modelId="{433EAE93-BFA2-40D9-A2CB-C5B3C8E79B9B}" type="presOf" srcId="{98013FC1-AB62-4513-A065-32C2EBFE4A36}" destId="{33907CF0-2100-44EF-BA81-03A76DDDD960}" srcOrd="0" destOrd="0" presId="urn:microsoft.com/office/officeart/2005/8/layout/hList1"/>
    <dgm:cxn modelId="{48CD89A8-F3C2-4B23-89EA-0289F2E39376}" srcId="{4F620DBB-DB09-49FB-A7E0-11A9874D0878}" destId="{12364F75-2F31-483E-AFCF-6AF21C213F54}" srcOrd="6" destOrd="0" parTransId="{D7DEB730-F775-47F4-B064-C06FCB969227}" sibTransId="{BDBD90F3-4262-4C41-BE82-1FFF763E0BA7}"/>
    <dgm:cxn modelId="{0D379A73-BB54-486B-BDB0-3AAC0B929A65}" srcId="{3E42FD90-23CC-41AE-BC84-39E12C316263}" destId="{D23B1CD0-DC81-405E-9264-90CD75EAF4C1}" srcOrd="0" destOrd="0" parTransId="{97F0C9E4-E9FE-4C24-942E-35378BAF9A68}" sibTransId="{2D4268E1-9C09-4BF2-B701-6186DC9AAFCD}"/>
    <dgm:cxn modelId="{55D4F54C-6E46-4FEC-99C6-428CFF91288E}" srcId="{4F620DBB-DB09-49FB-A7E0-11A9874D0878}" destId="{342F6815-6C8D-4858-8938-198F596231A3}" srcOrd="1" destOrd="0" parTransId="{2ACFD967-E751-4F1B-B7BF-BC83ECFD624D}" sibTransId="{5BED30B1-9139-480C-8495-AFDC64EFFF43}"/>
    <dgm:cxn modelId="{6AD7F7B8-449D-47E8-B1DA-17688EF9B585}" type="presOf" srcId="{9C1B10E2-BADD-4B65-96D5-E0663EE5A394}" destId="{20A2F62A-9B66-460F-A810-EC98A0ED4585}" srcOrd="0" destOrd="0" presId="urn:microsoft.com/office/officeart/2005/8/layout/hList1"/>
    <dgm:cxn modelId="{7074E110-EEB5-4854-AED3-C3FD71677E20}" type="presOf" srcId="{90617107-9345-442B-97C4-F0D02CBCC8E8}" destId="{20A2F62A-9B66-460F-A810-EC98A0ED4585}" srcOrd="0" destOrd="3" presId="urn:microsoft.com/office/officeart/2005/8/layout/hList1"/>
    <dgm:cxn modelId="{F1A061FA-40A0-4DF5-A20B-89A9A8950A71}" srcId="{4F620DBB-DB09-49FB-A7E0-11A9874D0878}" destId="{F475D2AC-AFDC-4DA7-B08F-0993503E95F5}" srcOrd="9" destOrd="0" parTransId="{53CE2CBA-65C2-4194-AA82-C614BA343F94}" sibTransId="{EF65A1E8-ED4A-48DE-8411-F522F491A727}"/>
    <dgm:cxn modelId="{C83DE62F-EC88-45BC-BAD1-2D8C5C8ED278}" type="presOf" srcId="{12364F75-2F31-483E-AFCF-6AF21C213F54}" destId="{6DAC8CCD-6899-4044-A266-EB18139C5422}" srcOrd="0" destOrd="6" presId="urn:microsoft.com/office/officeart/2005/8/layout/hList1"/>
    <dgm:cxn modelId="{6402C420-B18F-4595-82A5-B14D9FE0AE16}" type="presOf" srcId="{8E3154C3-78D0-4066-A7D0-2C875C8AF9EC}" destId="{20A2F62A-9B66-460F-A810-EC98A0ED4585}" srcOrd="0" destOrd="2" presId="urn:microsoft.com/office/officeart/2005/8/layout/hList1"/>
    <dgm:cxn modelId="{FDDEEC11-BC10-4FCF-84DB-F4E0EA2E86F8}" type="presParOf" srcId="{A9C7C399-B341-4B6D-A6E2-CF35DD02792F}" destId="{EA482634-7DB2-4FF8-8780-B1A1BA10C026}" srcOrd="0" destOrd="0" presId="urn:microsoft.com/office/officeart/2005/8/layout/hList1"/>
    <dgm:cxn modelId="{226C65E7-C216-4104-9EC0-A7B1C686603C}" type="presParOf" srcId="{EA482634-7DB2-4FF8-8780-B1A1BA10C026}" destId="{E93265D9-DB2A-4EA4-B285-B16312E889FD}" srcOrd="0" destOrd="0" presId="urn:microsoft.com/office/officeart/2005/8/layout/hList1"/>
    <dgm:cxn modelId="{1D754877-EFF2-4DBB-8C64-01DE7E1E18E1}" type="presParOf" srcId="{EA482634-7DB2-4FF8-8780-B1A1BA10C026}" destId="{6DAC8CCD-6899-4044-A266-EB18139C5422}" srcOrd="1" destOrd="0" presId="urn:microsoft.com/office/officeart/2005/8/layout/hList1"/>
    <dgm:cxn modelId="{47179E0F-A7D8-4F01-A751-53EFB7EA5813}" type="presParOf" srcId="{A9C7C399-B341-4B6D-A6E2-CF35DD02792F}" destId="{ABAC9492-1C20-4DAB-8D98-53C3903EA717}" srcOrd="1" destOrd="0" presId="urn:microsoft.com/office/officeart/2005/8/layout/hList1"/>
    <dgm:cxn modelId="{143E552C-E0AE-4712-90B5-40D12D6AE6CD}" type="presParOf" srcId="{A9C7C399-B341-4B6D-A6E2-CF35DD02792F}" destId="{88A51D9F-F199-49A9-85D0-535BE383AE29}" srcOrd="2" destOrd="0" presId="urn:microsoft.com/office/officeart/2005/8/layout/hList1"/>
    <dgm:cxn modelId="{95B5A1B3-79D2-49E9-8E45-14CF08AFBB1E}" type="presParOf" srcId="{88A51D9F-F199-49A9-85D0-535BE383AE29}" destId="{33907CF0-2100-44EF-BA81-03A76DDDD960}" srcOrd="0" destOrd="0" presId="urn:microsoft.com/office/officeart/2005/8/layout/hList1"/>
    <dgm:cxn modelId="{D0A85CE1-34CD-493E-9BC5-46900307F4AB}" type="presParOf" srcId="{88A51D9F-F199-49A9-85D0-535BE383AE29}" destId="{20A2F62A-9B66-460F-A810-EC98A0ED4585}" srcOrd="1" destOrd="0" presId="urn:microsoft.com/office/officeart/2005/8/layout/hList1"/>
    <dgm:cxn modelId="{17EA2E28-7C85-416B-8763-3180D20547BE}" type="presParOf" srcId="{A9C7C399-B341-4B6D-A6E2-CF35DD02792F}" destId="{9A441294-95B8-4523-9216-25B668D68858}" srcOrd="3" destOrd="0" presId="urn:microsoft.com/office/officeart/2005/8/layout/hList1"/>
    <dgm:cxn modelId="{B673EA85-0991-4474-9E6E-6657E1102C8F}" type="presParOf" srcId="{A9C7C399-B341-4B6D-A6E2-CF35DD02792F}" destId="{FB3BDABB-6C6C-4AA5-8DEA-E3471DDAC291}" srcOrd="4" destOrd="0" presId="urn:microsoft.com/office/officeart/2005/8/layout/hList1"/>
    <dgm:cxn modelId="{F3818B04-A80C-4BA3-AFC3-F2A265EF3FD7}" type="presParOf" srcId="{FB3BDABB-6C6C-4AA5-8DEA-E3471DDAC291}" destId="{E64986F8-F2A9-4410-ABE4-302518450B6C}" srcOrd="0" destOrd="0" presId="urn:microsoft.com/office/officeart/2005/8/layout/hList1"/>
    <dgm:cxn modelId="{D64C88A5-EDCF-4FC2-9B4A-53DFE0B4D911}" type="presParOf" srcId="{FB3BDABB-6C6C-4AA5-8DEA-E3471DDAC291}" destId="{F2565B74-13BB-499C-A607-3292D94BF6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56E61-4B00-4C77-A9CC-87F92119491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715759C-C3A5-4EFD-B7F9-FA528A69F641}">
      <dgm:prSet phldrT="[Texto]" custT="1"/>
      <dgm:spPr/>
      <dgm:t>
        <a:bodyPr/>
        <a:lstStyle/>
        <a:p>
          <a:r>
            <a:rPr lang="es-ES" sz="3000" dirty="0" smtClean="0">
              <a:latin typeface="+mn-lt"/>
            </a:rPr>
            <a:t>Protocolo Sospecha  </a:t>
          </a:r>
          <a:r>
            <a:rPr lang="es-ES" sz="3000" dirty="0">
              <a:latin typeface="+mn-lt"/>
            </a:rPr>
            <a:t>COVID </a:t>
          </a:r>
        </a:p>
      </dgm:t>
    </dgm:pt>
    <dgm:pt modelId="{88B37CAD-36AC-45B4-BEB5-109CED3AB541}" type="parTrans" cxnId="{9C6D7504-75A8-4281-8C3B-B8B42AAED5BE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3D57EFDA-FE06-44AE-B11D-CF5051842D3A}" type="sibTrans" cxnId="{9C6D7504-75A8-4281-8C3B-B8B42AAED5BE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F3B3E4CD-CA28-434F-BE5C-36A5C80AECDB}">
      <dgm:prSet phldrT="[Texto]" custT="1"/>
      <dgm:spPr/>
      <dgm:t>
        <a:bodyPr/>
        <a:lstStyle/>
        <a:p>
          <a:r>
            <a:rPr lang="es-ES" sz="3000" dirty="0">
              <a:latin typeface="+mn-lt"/>
            </a:rPr>
            <a:t>Paciente sospechoso por contacto (+)</a:t>
          </a:r>
        </a:p>
      </dgm:t>
    </dgm:pt>
    <dgm:pt modelId="{CDF47B22-1F46-4B7B-924D-893C6F59CF71}" type="parTrans" cxnId="{DC7B3739-961A-47F0-AD91-C1CA68F9D52E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BD439D97-9FEA-4958-A39B-73D27659828A}" type="sibTrans" cxnId="{DC7B3739-961A-47F0-AD91-C1CA68F9D52E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CAB9CCBD-2215-424F-AEE7-DF1B0CEC4B01}">
      <dgm:prSet phldrT="[Texto]" custT="1"/>
      <dgm:spPr/>
      <dgm:t>
        <a:bodyPr/>
        <a:lstStyle/>
        <a:p>
          <a:r>
            <a:rPr lang="es-ES" sz="3000" dirty="0">
              <a:latin typeface="+mn-lt"/>
            </a:rPr>
            <a:t>Esperar de </a:t>
          </a:r>
          <a:r>
            <a:rPr lang="es-ES" sz="3000" dirty="0" smtClean="0">
              <a:latin typeface="+mn-lt"/>
            </a:rPr>
            <a:t>5 </a:t>
          </a:r>
          <a:r>
            <a:rPr lang="es-ES" sz="3000" dirty="0">
              <a:latin typeface="+mn-lt"/>
            </a:rPr>
            <a:t>días posterior al contacto y </a:t>
          </a:r>
          <a:r>
            <a:rPr lang="es-ES" sz="3000" dirty="0" smtClean="0">
              <a:latin typeface="+mn-lt"/>
            </a:rPr>
            <a:t>realizar </a:t>
          </a:r>
          <a:r>
            <a:rPr lang="es-ES" sz="3000" dirty="0">
              <a:latin typeface="+mn-lt"/>
            </a:rPr>
            <a:t>prueba </a:t>
          </a:r>
        </a:p>
      </dgm:t>
    </dgm:pt>
    <dgm:pt modelId="{D3FC9014-3392-45F4-9284-778D4FBFB981}" type="parTrans" cxnId="{7778DACC-D44D-4C64-BE19-77F1EB521084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A57050FB-65F8-41A3-B94F-DE2073F1FB55}" type="sibTrans" cxnId="{7778DACC-D44D-4C64-BE19-77F1EB521084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F8DFCC4D-E9C4-4EB5-B7A8-27B5F9C72A7B}">
      <dgm:prSet phldrT="[Texto]" custT="1"/>
      <dgm:spPr/>
      <dgm:t>
        <a:bodyPr/>
        <a:lstStyle/>
        <a:p>
          <a:r>
            <a:rPr lang="es-ES" sz="3000" dirty="0">
              <a:latin typeface="+mn-lt"/>
            </a:rPr>
            <a:t>Paciente sospechoso por </a:t>
          </a:r>
          <a:r>
            <a:rPr lang="es-ES" sz="3000" dirty="0" smtClean="0">
              <a:latin typeface="+mn-lt"/>
            </a:rPr>
            <a:t>síntomas </a:t>
          </a:r>
          <a:endParaRPr lang="es-ES" sz="3000" dirty="0">
            <a:latin typeface="+mn-lt"/>
          </a:endParaRPr>
        </a:p>
      </dgm:t>
    </dgm:pt>
    <dgm:pt modelId="{D28565EB-79DC-46A7-A0EB-532BA6085308}" type="parTrans" cxnId="{11803C53-75A7-4FE2-B33D-C445807D7789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9B5D239F-B80E-4191-BBBD-56F698CFF544}" type="sibTrans" cxnId="{11803C53-75A7-4FE2-B33D-C445807D7789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42E2EFE3-3895-4936-AAD3-DBAD49165F71}">
      <dgm:prSet phldrT="[Texto]" custT="1"/>
      <dgm:spPr/>
      <dgm:t>
        <a:bodyPr/>
        <a:lstStyle/>
        <a:p>
          <a:r>
            <a:rPr lang="es-ES" sz="3000" dirty="0" smtClean="0">
              <a:latin typeface="+mn-lt"/>
            </a:rPr>
            <a:t>Realizar prueba de PCR al inició de síntomas </a:t>
          </a:r>
          <a:r>
            <a:rPr lang="es-ES" sz="3000" dirty="0" err="1" smtClean="0">
              <a:latin typeface="+mn-lt"/>
            </a:rPr>
            <a:t>ó</a:t>
          </a:r>
          <a:r>
            <a:rPr lang="es-ES" sz="3000" dirty="0" smtClean="0">
              <a:latin typeface="+mn-lt"/>
            </a:rPr>
            <a:t> prueba antígeno a los 5 días posterior al inicio de síntomas  </a:t>
          </a:r>
          <a:endParaRPr lang="es-ES" sz="3000" dirty="0">
            <a:latin typeface="+mn-lt"/>
          </a:endParaRPr>
        </a:p>
      </dgm:t>
    </dgm:pt>
    <dgm:pt modelId="{9B906729-82ED-435C-A9FA-7CE4C4131BF9}" type="parTrans" cxnId="{C9B20509-9D49-4149-9B44-A87EB85A5B9C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EA9FA4CF-8D80-49C4-A28C-7E0684759BA1}" type="sibTrans" cxnId="{C9B20509-9D49-4149-9B44-A87EB85A5B9C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2897B537-65E5-450D-9695-2A6D792B8E78}">
      <dgm:prSet custT="1"/>
      <dgm:spPr/>
      <dgm:t>
        <a:bodyPr/>
        <a:lstStyle/>
        <a:p>
          <a:r>
            <a:rPr lang="es-ES" sz="3000" dirty="0">
              <a:latin typeface="+mn-lt"/>
            </a:rPr>
            <a:t>Prueba (+)</a:t>
          </a:r>
        </a:p>
      </dgm:t>
    </dgm:pt>
    <dgm:pt modelId="{6664F47A-E13A-48A9-9B0C-C95726D11961}" type="parTrans" cxnId="{F5CF9582-254E-4BA4-863D-483B15F70944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5B18EE52-072C-4E08-8F12-9667BD5C1705}" type="sibTrans" cxnId="{F5CF9582-254E-4BA4-863D-483B15F70944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A81757C9-0902-47D1-BD4D-A279DADE6CE4}">
      <dgm:prSet custT="1"/>
      <dgm:spPr/>
      <dgm:t>
        <a:bodyPr/>
        <a:lstStyle/>
        <a:p>
          <a:r>
            <a:rPr lang="es-ES" sz="3000" dirty="0">
              <a:latin typeface="+mn-lt"/>
            </a:rPr>
            <a:t>Prueba (+)</a:t>
          </a:r>
        </a:p>
      </dgm:t>
    </dgm:pt>
    <dgm:pt modelId="{5B1AB2C5-0F83-4F1F-B960-44F94B7B0553}" type="parTrans" cxnId="{5C20EAAE-3923-4888-9E75-66324103906C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3595CD6E-6026-4161-98FD-758F57C41E2B}" type="sibTrans" cxnId="{5C20EAAE-3923-4888-9E75-66324103906C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E894D37E-66AD-464A-9B81-A70588F4958B}">
      <dgm:prSet custT="1"/>
      <dgm:spPr/>
      <dgm:t>
        <a:bodyPr/>
        <a:lstStyle/>
        <a:p>
          <a:r>
            <a:rPr lang="es-ES" sz="3000" dirty="0">
              <a:latin typeface="+mn-lt"/>
            </a:rPr>
            <a:t>Prueba </a:t>
          </a:r>
          <a:r>
            <a:rPr lang="es-ES" sz="3000" dirty="0" smtClean="0">
              <a:latin typeface="+mn-lt"/>
            </a:rPr>
            <a:t>(-) </a:t>
          </a:r>
          <a:endParaRPr lang="es-ES" sz="3000" dirty="0">
            <a:latin typeface="+mn-lt"/>
          </a:endParaRPr>
        </a:p>
      </dgm:t>
    </dgm:pt>
    <dgm:pt modelId="{2CA2C5CF-ECA3-4A2F-B317-9B1E3767B159}" type="parTrans" cxnId="{5F90AB1B-B9A5-4ADF-BB7F-2CB8B7A37936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F0A4DFC9-5BAB-4C95-B5C0-977BEE004171}" type="sibTrans" cxnId="{5F90AB1B-B9A5-4ADF-BB7F-2CB8B7A37936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7D202437-945F-460C-A58E-1C47F4B514DA}">
      <dgm:prSet custT="1"/>
      <dgm:spPr/>
      <dgm:t>
        <a:bodyPr/>
        <a:lstStyle/>
        <a:p>
          <a:r>
            <a:rPr lang="es-ES" sz="3000" dirty="0">
              <a:latin typeface="+mn-lt"/>
            </a:rPr>
            <a:t>Prueba (-) </a:t>
          </a:r>
        </a:p>
      </dgm:t>
    </dgm:pt>
    <dgm:pt modelId="{D61DEBE4-1FB3-407E-952D-0F2DABEDABA2}" type="parTrans" cxnId="{6176D047-5567-4768-A7F8-DB961AEAAD00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836C3493-38DC-42B2-9FCE-15EDC6F198E3}" type="sibTrans" cxnId="{6176D047-5567-4768-A7F8-DB961AEAAD00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B42E1E7D-D2B6-4805-8B72-600F26CD4BA0}">
      <dgm:prSet custT="1"/>
      <dgm:spPr/>
      <dgm:t>
        <a:bodyPr/>
        <a:lstStyle/>
        <a:p>
          <a:r>
            <a:rPr lang="es-ES" sz="3000" dirty="0" smtClean="0">
              <a:latin typeface="+mn-lt"/>
            </a:rPr>
            <a:t>Envío Médico Familiar IMSS </a:t>
          </a:r>
          <a:endParaRPr lang="es-ES" sz="3000" dirty="0">
            <a:latin typeface="+mn-lt"/>
          </a:endParaRPr>
        </a:p>
      </dgm:t>
    </dgm:pt>
    <dgm:pt modelId="{79F93B74-BC1B-42EF-A8E5-452D53F5A8C4}" type="parTrans" cxnId="{65838844-FF52-4E60-9122-FBA02D045DBA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C058BE24-8534-4B76-BFC9-63BB7CE20BAE}" type="sibTrans" cxnId="{65838844-FF52-4E60-9122-FBA02D045DBA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6F593801-B4DD-4170-80E0-51374870D7C9}">
      <dgm:prSet custT="1"/>
      <dgm:spPr/>
      <dgm:t>
        <a:bodyPr/>
        <a:lstStyle/>
        <a:p>
          <a:r>
            <a:rPr lang="es-ES" sz="3000" dirty="0" smtClean="0">
              <a:latin typeface="+mn-lt"/>
            </a:rPr>
            <a:t>Envío Médico Familiar IMSS </a:t>
          </a:r>
          <a:endParaRPr lang="es-ES" sz="3000" dirty="0">
            <a:latin typeface="+mn-lt"/>
          </a:endParaRPr>
        </a:p>
      </dgm:t>
    </dgm:pt>
    <dgm:pt modelId="{4D25C25A-E4D6-4C7A-AAE7-61043BD70FB9}" type="parTrans" cxnId="{2C4ADA40-8C4A-46BF-9354-B6F355284E60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0DC8DDAA-0E89-4607-9835-EA261858D7FB}" type="sibTrans" cxnId="{2C4ADA40-8C4A-46BF-9354-B6F355284E60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2401A525-C766-4874-8746-051D3B7D3619}">
      <dgm:prSet custT="1"/>
      <dgm:spPr/>
      <dgm:t>
        <a:bodyPr/>
        <a:lstStyle/>
        <a:p>
          <a:r>
            <a:rPr lang="es-ES" sz="3000" dirty="0" smtClean="0">
              <a:latin typeface="+mn-lt"/>
            </a:rPr>
            <a:t>Paciente estable</a:t>
          </a:r>
          <a:endParaRPr lang="es-ES" sz="3000" dirty="0">
            <a:latin typeface="+mn-lt"/>
          </a:endParaRPr>
        </a:p>
      </dgm:t>
    </dgm:pt>
    <dgm:pt modelId="{B2765673-9772-452A-8234-6DE52EDF3153}" type="parTrans" cxnId="{762D39C5-9526-4AE0-92E3-A5B2C2FE246B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59A338FD-199A-4ED9-9AF8-246C55B02082}" type="sibTrans" cxnId="{762D39C5-9526-4AE0-92E3-A5B2C2FE246B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67A58130-AD7F-4AFC-8C7E-8F31106A2E09}">
      <dgm:prSet custT="1"/>
      <dgm:spPr/>
      <dgm:t>
        <a:bodyPr/>
        <a:lstStyle/>
        <a:p>
          <a:r>
            <a:rPr lang="es-ES" sz="3000" dirty="0" smtClean="0">
              <a:latin typeface="+mn-lt"/>
            </a:rPr>
            <a:t>Entrega de incapacidad otorgada por el IMSS a Coordinador de personal </a:t>
          </a:r>
          <a:endParaRPr lang="es-ES" sz="3000" dirty="0">
            <a:latin typeface="+mn-lt"/>
          </a:endParaRPr>
        </a:p>
      </dgm:t>
    </dgm:pt>
    <dgm:pt modelId="{2C41030C-1FAD-4613-94F0-677BC5A11EBA}" type="parTrans" cxnId="{57DB763B-AEDA-467D-AF5D-24E4FC06726C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CFE6A9F6-72AC-4304-BF8E-A5E7B509440E}" type="sibTrans" cxnId="{57DB763B-AEDA-467D-AF5D-24E4FC06726C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E6C61EDA-DAD5-4F35-A9D8-7E27A51B6FD6}">
      <dgm:prSet custT="1"/>
      <dgm:spPr/>
      <dgm:t>
        <a:bodyPr/>
        <a:lstStyle/>
        <a:p>
          <a:r>
            <a:rPr lang="es-ES" sz="3000" dirty="0" smtClean="0">
              <a:latin typeface="+mn-lt"/>
            </a:rPr>
            <a:t>Entrega de incapacidad otorgada por el IMSS a Coordinador de personal </a:t>
          </a:r>
          <a:endParaRPr lang="es-ES" sz="3000" dirty="0">
            <a:latin typeface="+mn-lt"/>
          </a:endParaRPr>
        </a:p>
      </dgm:t>
    </dgm:pt>
    <dgm:pt modelId="{0A79441B-B46F-41A0-A849-89B9822D028A}" type="parTrans" cxnId="{19146D66-75F1-4199-BBFC-F1A2B01AAA1A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2EBC1F6F-7A38-47B6-81F2-67D1728BE17A}" type="sibTrans" cxnId="{19146D66-75F1-4199-BBFC-F1A2B01AAA1A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6BAB5C01-1A29-471A-B182-4B190269E681}">
      <dgm:prSet custT="1"/>
      <dgm:spPr/>
      <dgm:t>
        <a:bodyPr/>
        <a:lstStyle/>
        <a:p>
          <a:r>
            <a:rPr lang="es-ES" sz="3000" dirty="0" smtClean="0">
              <a:latin typeface="+mn-lt"/>
            </a:rPr>
            <a:t>Continúa sus actividades, se expide receta para tratamiento </a:t>
          </a:r>
          <a:endParaRPr lang="es-ES" sz="3000" dirty="0">
            <a:latin typeface="+mn-lt"/>
          </a:endParaRPr>
        </a:p>
      </dgm:t>
    </dgm:pt>
    <dgm:pt modelId="{2C9A73AA-1E7A-46D6-A1BE-45438119061B}" type="parTrans" cxnId="{D4B0B698-4ECE-401D-ADD6-ACCE176BB472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B5478688-5BB7-4E5B-94FD-303118ACB050}" type="sibTrans" cxnId="{D4B0B698-4ECE-401D-ADD6-ACCE176BB472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B0B9201C-DA80-4925-A4D1-3C28B8797C97}">
      <dgm:prSet custT="1"/>
      <dgm:spPr/>
      <dgm:t>
        <a:bodyPr/>
        <a:lstStyle/>
        <a:p>
          <a:r>
            <a:rPr lang="es-ES" sz="3000" dirty="0" smtClean="0">
              <a:latin typeface="+mn-lt"/>
            </a:rPr>
            <a:t>Acudir a Médico Familiar del IMSS y entrega de incapacidad o justificante otorgada por el IMSS a Coordinador de personal</a:t>
          </a:r>
          <a:endParaRPr lang="es-ES" sz="3000" dirty="0">
            <a:latin typeface="+mn-lt"/>
          </a:endParaRPr>
        </a:p>
      </dgm:t>
    </dgm:pt>
    <dgm:pt modelId="{C203F302-A8F8-48D1-940C-ACBA1D9BC8E3}" type="parTrans" cxnId="{A25CF350-6202-41A7-AE63-F3023CFF586C}">
      <dgm:prSet/>
      <dgm:spPr/>
      <dgm:t>
        <a:bodyPr/>
        <a:lstStyle/>
        <a:p>
          <a:endParaRPr lang="es-ES" sz="3000"/>
        </a:p>
      </dgm:t>
    </dgm:pt>
    <dgm:pt modelId="{A437D3D9-8808-4C1E-8723-0756FD5D69CB}" type="sibTrans" cxnId="{A25CF350-6202-41A7-AE63-F3023CFF586C}">
      <dgm:prSet/>
      <dgm:spPr/>
      <dgm:t>
        <a:bodyPr/>
        <a:lstStyle/>
        <a:p>
          <a:endParaRPr lang="es-ES" sz="3000"/>
        </a:p>
      </dgm:t>
    </dgm:pt>
    <dgm:pt modelId="{7E17AF09-FBC3-48C7-8FEE-5E2EE02FE132}">
      <dgm:prSet custT="1"/>
      <dgm:spPr/>
      <dgm:t>
        <a:bodyPr/>
        <a:lstStyle/>
        <a:p>
          <a:r>
            <a:rPr lang="es-ES" sz="3000" dirty="0" smtClean="0">
              <a:latin typeface="+mn-lt"/>
            </a:rPr>
            <a:t>Paciente estable </a:t>
          </a:r>
          <a:endParaRPr lang="es-ES" sz="3000" dirty="0">
            <a:latin typeface="+mn-lt"/>
          </a:endParaRPr>
        </a:p>
      </dgm:t>
    </dgm:pt>
    <dgm:pt modelId="{8FB830C6-B161-4DE2-B483-9BC448AE42B8}" type="sibTrans" cxnId="{C5EB8BC0-5828-421B-8139-997C2BD21C56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D954A1BF-3B3E-4ED7-82B4-6FC9DF211A70}" type="parTrans" cxnId="{C5EB8BC0-5828-421B-8139-997C2BD21C56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0C34B275-D984-45D2-8F62-386C2CDA26A2}">
      <dgm:prSet custT="1"/>
      <dgm:spPr/>
      <dgm:t>
        <a:bodyPr/>
        <a:lstStyle/>
        <a:p>
          <a:r>
            <a:rPr lang="es-ES" sz="3000" dirty="0" smtClean="0">
              <a:latin typeface="+mn-lt"/>
            </a:rPr>
            <a:t>Continúa sus actividades, se expide receta para tratamiento </a:t>
          </a:r>
          <a:endParaRPr lang="es-ES" sz="3000" dirty="0">
            <a:latin typeface="+mn-lt"/>
          </a:endParaRPr>
        </a:p>
      </dgm:t>
    </dgm:pt>
    <dgm:pt modelId="{6E7710D3-9175-41FF-8D68-94A84A14B3A9}" type="sibTrans" cxnId="{08ACB234-C7A5-46C6-BBC7-3BBE6466F477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188BA1EB-5D65-47D1-8F48-31F9C7C68FED}" type="parTrans" cxnId="{08ACB234-C7A5-46C6-BBC7-3BBE6466F477}">
      <dgm:prSet/>
      <dgm:spPr/>
      <dgm:t>
        <a:bodyPr/>
        <a:lstStyle/>
        <a:p>
          <a:endParaRPr lang="es-ES" sz="3000">
            <a:latin typeface="+mn-lt"/>
          </a:endParaRPr>
        </a:p>
      </dgm:t>
    </dgm:pt>
    <dgm:pt modelId="{2A76D869-50FF-40A5-8259-4494587AFC3C}">
      <dgm:prSet custT="1"/>
      <dgm:spPr/>
      <dgm:t>
        <a:bodyPr/>
        <a:lstStyle/>
        <a:p>
          <a:r>
            <a:rPr lang="es-ES" sz="3000" dirty="0" smtClean="0"/>
            <a:t>Paciente con datos de urgencia</a:t>
          </a:r>
          <a:endParaRPr lang="es-ES" sz="3000" dirty="0"/>
        </a:p>
      </dgm:t>
    </dgm:pt>
    <dgm:pt modelId="{DCB35687-76BF-4C92-BFE8-D52645D19B2C}" type="sibTrans" cxnId="{BF533871-92C1-4C4E-9428-839CF1A094E8}">
      <dgm:prSet/>
      <dgm:spPr/>
      <dgm:t>
        <a:bodyPr/>
        <a:lstStyle/>
        <a:p>
          <a:endParaRPr lang="es-ES" sz="3000"/>
        </a:p>
      </dgm:t>
    </dgm:pt>
    <dgm:pt modelId="{79BF919F-C374-46E0-98B1-D049774CE8CE}" type="parTrans" cxnId="{BF533871-92C1-4C4E-9428-839CF1A094E8}">
      <dgm:prSet/>
      <dgm:spPr/>
      <dgm:t>
        <a:bodyPr/>
        <a:lstStyle/>
        <a:p>
          <a:endParaRPr lang="es-ES" sz="3000"/>
        </a:p>
      </dgm:t>
    </dgm:pt>
    <dgm:pt modelId="{247BCFA4-6764-40A0-947C-975804913676}">
      <dgm:prSet custT="1"/>
      <dgm:spPr/>
      <dgm:t>
        <a:bodyPr/>
        <a:lstStyle/>
        <a:p>
          <a:r>
            <a:rPr lang="es-ES" sz="3000" dirty="0" smtClean="0"/>
            <a:t>Paciente con datos de urgencia</a:t>
          </a:r>
          <a:endParaRPr lang="es-ES" sz="3000" dirty="0"/>
        </a:p>
      </dgm:t>
    </dgm:pt>
    <dgm:pt modelId="{DEBCDDF0-2801-414C-B2A9-FB1864DBCDB4}" type="parTrans" cxnId="{D57CD50A-BE5F-4ED4-9D59-8319BB76B268}">
      <dgm:prSet/>
      <dgm:spPr/>
      <dgm:t>
        <a:bodyPr/>
        <a:lstStyle/>
        <a:p>
          <a:endParaRPr lang="es-ES" sz="3000"/>
        </a:p>
      </dgm:t>
    </dgm:pt>
    <dgm:pt modelId="{708D5337-6453-4B30-9B5B-408A19D8E157}" type="sibTrans" cxnId="{D57CD50A-BE5F-4ED4-9D59-8319BB76B268}">
      <dgm:prSet/>
      <dgm:spPr/>
      <dgm:t>
        <a:bodyPr/>
        <a:lstStyle/>
        <a:p>
          <a:endParaRPr lang="es-ES" sz="3000"/>
        </a:p>
      </dgm:t>
    </dgm:pt>
    <dgm:pt modelId="{81ED094E-838F-47EE-A25F-3997059847C8}">
      <dgm:prSet custT="1"/>
      <dgm:spPr/>
      <dgm:t>
        <a:bodyPr/>
        <a:lstStyle/>
        <a:p>
          <a:r>
            <a:rPr lang="es-ES" sz="3000" dirty="0" smtClean="0">
              <a:latin typeface="+mn-lt"/>
            </a:rPr>
            <a:t>Acudir a Médico Familiar del IMSS y entrega de incapacidad o justificante otorgada por el IMSS a Coordinador de personal</a:t>
          </a:r>
          <a:endParaRPr lang="es-ES" sz="3000" dirty="0"/>
        </a:p>
      </dgm:t>
    </dgm:pt>
    <dgm:pt modelId="{0A5EC31C-AD34-4A8D-93CC-CB31FB1401E3}" type="parTrans" cxnId="{FFA43BC0-FFE7-4829-885D-69D916331F83}">
      <dgm:prSet/>
      <dgm:spPr/>
      <dgm:t>
        <a:bodyPr/>
        <a:lstStyle/>
        <a:p>
          <a:endParaRPr lang="es-ES" sz="3000"/>
        </a:p>
      </dgm:t>
    </dgm:pt>
    <dgm:pt modelId="{89189BEB-7804-4487-B8FE-DDAAFECB1E10}" type="sibTrans" cxnId="{FFA43BC0-FFE7-4829-885D-69D916331F83}">
      <dgm:prSet/>
      <dgm:spPr/>
      <dgm:t>
        <a:bodyPr/>
        <a:lstStyle/>
        <a:p>
          <a:endParaRPr lang="es-ES" sz="3000"/>
        </a:p>
      </dgm:t>
    </dgm:pt>
    <dgm:pt modelId="{2D39CA7B-32CC-4160-8A4D-42E5D9863025}" type="pres">
      <dgm:prSet presAssocID="{60C56E61-4B00-4C77-A9CC-87F9211949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4CA7744-1F04-45C1-8BB4-9AF6F352890F}" type="pres">
      <dgm:prSet presAssocID="{4715759C-C3A5-4EFD-B7F9-FA528A69F641}" presName="hierRoot1" presStyleCnt="0"/>
      <dgm:spPr/>
      <dgm:t>
        <a:bodyPr/>
        <a:lstStyle/>
        <a:p>
          <a:endParaRPr lang="es-ES"/>
        </a:p>
      </dgm:t>
    </dgm:pt>
    <dgm:pt modelId="{FCDC96A8-F03D-40B7-BD60-E94A3E7F31E1}" type="pres">
      <dgm:prSet presAssocID="{4715759C-C3A5-4EFD-B7F9-FA528A69F641}" presName="composite" presStyleCnt="0"/>
      <dgm:spPr/>
      <dgm:t>
        <a:bodyPr/>
        <a:lstStyle/>
        <a:p>
          <a:endParaRPr lang="es-ES"/>
        </a:p>
      </dgm:t>
    </dgm:pt>
    <dgm:pt modelId="{48A24E87-1D27-4315-B9F1-C6655E35707E}" type="pres">
      <dgm:prSet presAssocID="{4715759C-C3A5-4EFD-B7F9-FA528A69F641}" presName="background" presStyleLbl="node0" presStyleIdx="0" presStyleCnt="1"/>
      <dgm:spPr/>
      <dgm:t>
        <a:bodyPr/>
        <a:lstStyle/>
        <a:p>
          <a:endParaRPr lang="es-ES"/>
        </a:p>
      </dgm:t>
    </dgm:pt>
    <dgm:pt modelId="{60EE8F7F-77F7-42BA-8013-A6AFE07AD5B9}" type="pres">
      <dgm:prSet presAssocID="{4715759C-C3A5-4EFD-B7F9-FA528A69F641}" presName="text" presStyleLbl="fgAcc0" presStyleIdx="0" presStyleCnt="1" custScaleX="2877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C529A-62C6-4FFD-AE6E-E8581CBCB10D}" type="pres">
      <dgm:prSet presAssocID="{4715759C-C3A5-4EFD-B7F9-FA528A69F641}" presName="hierChild2" presStyleCnt="0"/>
      <dgm:spPr/>
      <dgm:t>
        <a:bodyPr/>
        <a:lstStyle/>
        <a:p>
          <a:endParaRPr lang="es-ES"/>
        </a:p>
      </dgm:t>
    </dgm:pt>
    <dgm:pt modelId="{28F88F67-8A60-412C-9C1C-AE5C115114AB}" type="pres">
      <dgm:prSet presAssocID="{CDF47B22-1F46-4B7B-924D-893C6F59CF71}" presName="Name10" presStyleLbl="parChTrans1D2" presStyleIdx="0" presStyleCnt="2"/>
      <dgm:spPr/>
      <dgm:t>
        <a:bodyPr/>
        <a:lstStyle/>
        <a:p>
          <a:endParaRPr lang="es-ES"/>
        </a:p>
      </dgm:t>
    </dgm:pt>
    <dgm:pt modelId="{E1B0F65A-E9CE-4CD4-AA5C-39A11C673912}" type="pres">
      <dgm:prSet presAssocID="{F3B3E4CD-CA28-434F-BE5C-36A5C80AECDB}" presName="hierRoot2" presStyleCnt="0"/>
      <dgm:spPr/>
      <dgm:t>
        <a:bodyPr/>
        <a:lstStyle/>
        <a:p>
          <a:endParaRPr lang="es-ES"/>
        </a:p>
      </dgm:t>
    </dgm:pt>
    <dgm:pt modelId="{C72FA300-A5CE-4EDA-BD14-055E41432AF7}" type="pres">
      <dgm:prSet presAssocID="{F3B3E4CD-CA28-434F-BE5C-36A5C80AECDB}" presName="composite2" presStyleCnt="0"/>
      <dgm:spPr/>
      <dgm:t>
        <a:bodyPr/>
        <a:lstStyle/>
        <a:p>
          <a:endParaRPr lang="es-ES"/>
        </a:p>
      </dgm:t>
    </dgm:pt>
    <dgm:pt modelId="{DE17FEAC-7B77-4DD4-8837-184D5E69C908}" type="pres">
      <dgm:prSet presAssocID="{F3B3E4CD-CA28-434F-BE5C-36A5C80AECDB}" presName="background2" presStyleLbl="node2" presStyleIdx="0" presStyleCnt="2"/>
      <dgm:spPr/>
      <dgm:t>
        <a:bodyPr/>
        <a:lstStyle/>
        <a:p>
          <a:endParaRPr lang="es-ES"/>
        </a:p>
      </dgm:t>
    </dgm:pt>
    <dgm:pt modelId="{79E8D7B7-2FA9-4F62-A70F-8FDDF7D6E9BE}" type="pres">
      <dgm:prSet presAssocID="{F3B3E4CD-CA28-434F-BE5C-36A5C80AECDB}" presName="text2" presStyleLbl="fgAcc2" presStyleIdx="0" presStyleCnt="2" custScaleX="264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513365-F45F-43BE-97FB-94FDA936F17C}" type="pres">
      <dgm:prSet presAssocID="{F3B3E4CD-CA28-434F-BE5C-36A5C80AECDB}" presName="hierChild3" presStyleCnt="0"/>
      <dgm:spPr/>
      <dgm:t>
        <a:bodyPr/>
        <a:lstStyle/>
        <a:p>
          <a:endParaRPr lang="es-ES"/>
        </a:p>
      </dgm:t>
    </dgm:pt>
    <dgm:pt modelId="{FBC80666-21F7-44D7-BAD3-68B53EE0B2F5}" type="pres">
      <dgm:prSet presAssocID="{D3FC9014-3392-45F4-9284-778D4FBFB981}" presName="Name17" presStyleLbl="parChTrans1D3" presStyleIdx="0" presStyleCnt="2"/>
      <dgm:spPr/>
      <dgm:t>
        <a:bodyPr/>
        <a:lstStyle/>
        <a:p>
          <a:endParaRPr lang="es-ES"/>
        </a:p>
      </dgm:t>
    </dgm:pt>
    <dgm:pt modelId="{AC85E2EB-B3A8-48CF-BC96-F97A2EAE5E29}" type="pres">
      <dgm:prSet presAssocID="{CAB9CCBD-2215-424F-AEE7-DF1B0CEC4B01}" presName="hierRoot3" presStyleCnt="0"/>
      <dgm:spPr/>
      <dgm:t>
        <a:bodyPr/>
        <a:lstStyle/>
        <a:p>
          <a:endParaRPr lang="es-ES"/>
        </a:p>
      </dgm:t>
    </dgm:pt>
    <dgm:pt modelId="{A300A611-DB6F-4E7C-BC98-405B734DF603}" type="pres">
      <dgm:prSet presAssocID="{CAB9CCBD-2215-424F-AEE7-DF1B0CEC4B01}" presName="composite3" presStyleCnt="0"/>
      <dgm:spPr/>
      <dgm:t>
        <a:bodyPr/>
        <a:lstStyle/>
        <a:p>
          <a:endParaRPr lang="es-ES"/>
        </a:p>
      </dgm:t>
    </dgm:pt>
    <dgm:pt modelId="{45DF821D-A958-4608-9D7A-7FB4EA560EB0}" type="pres">
      <dgm:prSet presAssocID="{CAB9CCBD-2215-424F-AEE7-DF1B0CEC4B01}" presName="background3" presStyleLbl="node3" presStyleIdx="0" presStyleCnt="2"/>
      <dgm:spPr/>
      <dgm:t>
        <a:bodyPr/>
        <a:lstStyle/>
        <a:p>
          <a:endParaRPr lang="es-ES"/>
        </a:p>
      </dgm:t>
    </dgm:pt>
    <dgm:pt modelId="{54EA2243-7001-487E-992B-825C823E133D}" type="pres">
      <dgm:prSet presAssocID="{CAB9CCBD-2215-424F-AEE7-DF1B0CEC4B01}" presName="text3" presStyleLbl="fgAcc3" presStyleIdx="0" presStyleCnt="2" custScaleX="3349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1CDFBA-42DA-4F77-8F55-E0BB4A00F10C}" type="pres">
      <dgm:prSet presAssocID="{CAB9CCBD-2215-424F-AEE7-DF1B0CEC4B01}" presName="hierChild4" presStyleCnt="0"/>
      <dgm:spPr/>
      <dgm:t>
        <a:bodyPr/>
        <a:lstStyle/>
        <a:p>
          <a:endParaRPr lang="es-ES"/>
        </a:p>
      </dgm:t>
    </dgm:pt>
    <dgm:pt modelId="{C692967A-DB38-4940-A6D6-DB54E86FB4E9}" type="pres">
      <dgm:prSet presAssocID="{6664F47A-E13A-48A9-9B0C-C95726D11961}" presName="Name23" presStyleLbl="parChTrans1D4" presStyleIdx="0" presStyleCnt="16"/>
      <dgm:spPr/>
      <dgm:t>
        <a:bodyPr/>
        <a:lstStyle/>
        <a:p>
          <a:endParaRPr lang="es-ES"/>
        </a:p>
      </dgm:t>
    </dgm:pt>
    <dgm:pt modelId="{6D48379E-9B65-4B4D-A0CE-4E0F200A2594}" type="pres">
      <dgm:prSet presAssocID="{2897B537-65E5-450D-9695-2A6D792B8E78}" presName="hierRoot4" presStyleCnt="0"/>
      <dgm:spPr/>
      <dgm:t>
        <a:bodyPr/>
        <a:lstStyle/>
        <a:p>
          <a:endParaRPr lang="es-ES"/>
        </a:p>
      </dgm:t>
    </dgm:pt>
    <dgm:pt modelId="{E2F81644-EBAF-479C-93B0-ACE9D863AFE9}" type="pres">
      <dgm:prSet presAssocID="{2897B537-65E5-450D-9695-2A6D792B8E78}" presName="composite4" presStyleCnt="0"/>
      <dgm:spPr/>
      <dgm:t>
        <a:bodyPr/>
        <a:lstStyle/>
        <a:p>
          <a:endParaRPr lang="es-ES"/>
        </a:p>
      </dgm:t>
    </dgm:pt>
    <dgm:pt modelId="{62E5E670-32AB-4905-AF59-0C42B4A4E22B}" type="pres">
      <dgm:prSet presAssocID="{2897B537-65E5-450D-9695-2A6D792B8E78}" presName="background4" presStyleLbl="node4" presStyleIdx="0" presStyleCnt="16"/>
      <dgm:spPr/>
      <dgm:t>
        <a:bodyPr/>
        <a:lstStyle/>
        <a:p>
          <a:endParaRPr lang="es-ES"/>
        </a:p>
      </dgm:t>
    </dgm:pt>
    <dgm:pt modelId="{F41720D0-9A45-4D28-8BC5-ACDD916AA726}" type="pres">
      <dgm:prSet presAssocID="{2897B537-65E5-450D-9695-2A6D792B8E78}" presName="text4" presStyleLbl="fgAcc4" presStyleIdx="0" presStyleCnt="16" custScaleX="149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D1596-EE27-4392-BEFF-3ECB7042247B}" type="pres">
      <dgm:prSet presAssocID="{2897B537-65E5-450D-9695-2A6D792B8E78}" presName="hierChild5" presStyleCnt="0"/>
      <dgm:spPr/>
      <dgm:t>
        <a:bodyPr/>
        <a:lstStyle/>
        <a:p>
          <a:endParaRPr lang="es-ES"/>
        </a:p>
      </dgm:t>
    </dgm:pt>
    <dgm:pt modelId="{07AF4A38-20D9-46E5-8DFD-FB2B4B5279D6}" type="pres">
      <dgm:prSet presAssocID="{79F93B74-BC1B-42EF-A8E5-452D53F5A8C4}" presName="Name23" presStyleLbl="parChTrans1D4" presStyleIdx="1" presStyleCnt="16"/>
      <dgm:spPr/>
      <dgm:t>
        <a:bodyPr/>
        <a:lstStyle/>
        <a:p>
          <a:endParaRPr lang="es-ES"/>
        </a:p>
      </dgm:t>
    </dgm:pt>
    <dgm:pt modelId="{D8A68C7D-42AF-4969-91C6-7342B68377A7}" type="pres">
      <dgm:prSet presAssocID="{B42E1E7D-D2B6-4805-8B72-600F26CD4BA0}" presName="hierRoot4" presStyleCnt="0"/>
      <dgm:spPr/>
      <dgm:t>
        <a:bodyPr/>
        <a:lstStyle/>
        <a:p>
          <a:endParaRPr lang="es-ES"/>
        </a:p>
      </dgm:t>
    </dgm:pt>
    <dgm:pt modelId="{00357D30-15FE-4B20-ACBE-2F082E62ED56}" type="pres">
      <dgm:prSet presAssocID="{B42E1E7D-D2B6-4805-8B72-600F26CD4BA0}" presName="composite4" presStyleCnt="0"/>
      <dgm:spPr/>
      <dgm:t>
        <a:bodyPr/>
        <a:lstStyle/>
        <a:p>
          <a:endParaRPr lang="es-ES"/>
        </a:p>
      </dgm:t>
    </dgm:pt>
    <dgm:pt modelId="{87B6697B-49B7-4F24-9BAD-1E308282DA50}" type="pres">
      <dgm:prSet presAssocID="{B42E1E7D-D2B6-4805-8B72-600F26CD4BA0}" presName="background4" presStyleLbl="node4" presStyleIdx="1" presStyleCnt="16"/>
      <dgm:spPr/>
      <dgm:t>
        <a:bodyPr/>
        <a:lstStyle/>
        <a:p>
          <a:endParaRPr lang="es-ES"/>
        </a:p>
      </dgm:t>
    </dgm:pt>
    <dgm:pt modelId="{FCB2FB00-C5F5-4870-8792-BD2DD3D53D08}" type="pres">
      <dgm:prSet presAssocID="{B42E1E7D-D2B6-4805-8B72-600F26CD4BA0}" presName="text4" presStyleLbl="fgAcc4" presStyleIdx="1" presStyleCnt="16" custScaleX="172577" custScaleY="1708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BC81F-91CD-48F2-A9B6-E60D09AFA9BE}" type="pres">
      <dgm:prSet presAssocID="{B42E1E7D-D2B6-4805-8B72-600F26CD4BA0}" presName="hierChild5" presStyleCnt="0"/>
      <dgm:spPr/>
      <dgm:t>
        <a:bodyPr/>
        <a:lstStyle/>
        <a:p>
          <a:endParaRPr lang="es-ES"/>
        </a:p>
      </dgm:t>
    </dgm:pt>
    <dgm:pt modelId="{F35B8CD8-6C4C-4A08-AE69-6AEDB96C4371}" type="pres">
      <dgm:prSet presAssocID="{2C41030C-1FAD-4613-94F0-677BC5A11EBA}" presName="Name23" presStyleLbl="parChTrans1D4" presStyleIdx="2" presStyleCnt="16"/>
      <dgm:spPr/>
      <dgm:t>
        <a:bodyPr/>
        <a:lstStyle/>
        <a:p>
          <a:endParaRPr lang="es-ES"/>
        </a:p>
      </dgm:t>
    </dgm:pt>
    <dgm:pt modelId="{2705F8AB-91A5-4E4F-A97E-E305190557B3}" type="pres">
      <dgm:prSet presAssocID="{67A58130-AD7F-4AFC-8C7E-8F31106A2E09}" presName="hierRoot4" presStyleCnt="0"/>
      <dgm:spPr/>
      <dgm:t>
        <a:bodyPr/>
        <a:lstStyle/>
        <a:p>
          <a:endParaRPr lang="es-ES"/>
        </a:p>
      </dgm:t>
    </dgm:pt>
    <dgm:pt modelId="{BEED90AB-69C8-4333-9D01-DCDE7FBFDCB6}" type="pres">
      <dgm:prSet presAssocID="{67A58130-AD7F-4AFC-8C7E-8F31106A2E09}" presName="composite4" presStyleCnt="0"/>
      <dgm:spPr/>
      <dgm:t>
        <a:bodyPr/>
        <a:lstStyle/>
        <a:p>
          <a:endParaRPr lang="es-ES"/>
        </a:p>
      </dgm:t>
    </dgm:pt>
    <dgm:pt modelId="{34337C93-AA10-4322-A286-379D75C71A7C}" type="pres">
      <dgm:prSet presAssocID="{67A58130-AD7F-4AFC-8C7E-8F31106A2E09}" presName="background4" presStyleLbl="node4" presStyleIdx="2" presStyleCnt="16"/>
      <dgm:spPr/>
      <dgm:t>
        <a:bodyPr/>
        <a:lstStyle/>
        <a:p>
          <a:endParaRPr lang="es-ES"/>
        </a:p>
      </dgm:t>
    </dgm:pt>
    <dgm:pt modelId="{17102820-BD09-4396-90E6-5D4600D73428}" type="pres">
      <dgm:prSet presAssocID="{67A58130-AD7F-4AFC-8C7E-8F31106A2E09}" presName="text4" presStyleLbl="fgAcc4" presStyleIdx="2" presStyleCnt="16" custScaleX="176497" custScaleY="342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CE97B-B427-4FC5-8685-4FD2410EBC50}" type="pres">
      <dgm:prSet presAssocID="{67A58130-AD7F-4AFC-8C7E-8F31106A2E09}" presName="hierChild5" presStyleCnt="0"/>
      <dgm:spPr/>
      <dgm:t>
        <a:bodyPr/>
        <a:lstStyle/>
        <a:p>
          <a:endParaRPr lang="es-ES"/>
        </a:p>
      </dgm:t>
    </dgm:pt>
    <dgm:pt modelId="{D097AF98-B633-4916-AE75-0BEAC8590333}" type="pres">
      <dgm:prSet presAssocID="{2CA2C5CF-ECA3-4A2F-B317-9B1E3767B159}" presName="Name23" presStyleLbl="parChTrans1D4" presStyleIdx="3" presStyleCnt="16"/>
      <dgm:spPr/>
      <dgm:t>
        <a:bodyPr/>
        <a:lstStyle/>
        <a:p>
          <a:endParaRPr lang="es-ES"/>
        </a:p>
      </dgm:t>
    </dgm:pt>
    <dgm:pt modelId="{0CFD0F78-C050-433A-9D4D-6979649CA554}" type="pres">
      <dgm:prSet presAssocID="{E894D37E-66AD-464A-9B81-A70588F4958B}" presName="hierRoot4" presStyleCnt="0"/>
      <dgm:spPr/>
      <dgm:t>
        <a:bodyPr/>
        <a:lstStyle/>
        <a:p>
          <a:endParaRPr lang="es-ES"/>
        </a:p>
      </dgm:t>
    </dgm:pt>
    <dgm:pt modelId="{916AAE0C-3F15-453D-B018-390FEAE596B5}" type="pres">
      <dgm:prSet presAssocID="{E894D37E-66AD-464A-9B81-A70588F4958B}" presName="composite4" presStyleCnt="0"/>
      <dgm:spPr/>
      <dgm:t>
        <a:bodyPr/>
        <a:lstStyle/>
        <a:p>
          <a:endParaRPr lang="es-ES"/>
        </a:p>
      </dgm:t>
    </dgm:pt>
    <dgm:pt modelId="{80134CD8-CB17-4909-B67A-A6FC5E974632}" type="pres">
      <dgm:prSet presAssocID="{E894D37E-66AD-464A-9B81-A70588F4958B}" presName="background4" presStyleLbl="node4" presStyleIdx="3" presStyleCnt="16"/>
      <dgm:spPr/>
      <dgm:t>
        <a:bodyPr/>
        <a:lstStyle/>
        <a:p>
          <a:endParaRPr lang="es-ES"/>
        </a:p>
      </dgm:t>
    </dgm:pt>
    <dgm:pt modelId="{8949597C-4C9C-48E6-B4F1-8686589D2B29}" type="pres">
      <dgm:prSet presAssocID="{E894D37E-66AD-464A-9B81-A70588F4958B}" presName="text4" presStyleLbl="fgAcc4" presStyleIdx="3" presStyleCnt="16" custScaleX="167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7297A-697B-4C65-A637-DF78ABA25F4B}" type="pres">
      <dgm:prSet presAssocID="{E894D37E-66AD-464A-9B81-A70588F4958B}" presName="hierChild5" presStyleCnt="0"/>
      <dgm:spPr/>
      <dgm:t>
        <a:bodyPr/>
        <a:lstStyle/>
        <a:p>
          <a:endParaRPr lang="es-ES"/>
        </a:p>
      </dgm:t>
    </dgm:pt>
    <dgm:pt modelId="{A3F5636E-65AC-4027-9615-3CA88BAE500C}" type="pres">
      <dgm:prSet presAssocID="{D954A1BF-3B3E-4ED7-82B4-6FC9DF211A70}" presName="Name23" presStyleLbl="parChTrans1D4" presStyleIdx="4" presStyleCnt="16"/>
      <dgm:spPr/>
      <dgm:t>
        <a:bodyPr/>
        <a:lstStyle/>
        <a:p>
          <a:endParaRPr lang="es-ES"/>
        </a:p>
      </dgm:t>
    </dgm:pt>
    <dgm:pt modelId="{82B3141F-FE02-4089-87A2-423E7E0B6757}" type="pres">
      <dgm:prSet presAssocID="{7E17AF09-FBC3-48C7-8FEE-5E2EE02FE132}" presName="hierRoot4" presStyleCnt="0"/>
      <dgm:spPr/>
      <dgm:t>
        <a:bodyPr/>
        <a:lstStyle/>
        <a:p>
          <a:endParaRPr lang="es-ES"/>
        </a:p>
      </dgm:t>
    </dgm:pt>
    <dgm:pt modelId="{ADE3A64F-8461-4BF6-A729-CA63E3FB21B8}" type="pres">
      <dgm:prSet presAssocID="{7E17AF09-FBC3-48C7-8FEE-5E2EE02FE132}" presName="composite4" presStyleCnt="0"/>
      <dgm:spPr/>
      <dgm:t>
        <a:bodyPr/>
        <a:lstStyle/>
        <a:p>
          <a:endParaRPr lang="es-ES"/>
        </a:p>
      </dgm:t>
    </dgm:pt>
    <dgm:pt modelId="{64017166-C662-495D-B548-AE0576DA5639}" type="pres">
      <dgm:prSet presAssocID="{7E17AF09-FBC3-48C7-8FEE-5E2EE02FE132}" presName="background4" presStyleLbl="node4" presStyleIdx="4" presStyleCnt="16"/>
      <dgm:spPr/>
      <dgm:t>
        <a:bodyPr/>
        <a:lstStyle/>
        <a:p>
          <a:endParaRPr lang="es-ES"/>
        </a:p>
      </dgm:t>
    </dgm:pt>
    <dgm:pt modelId="{19AB6C7F-61BD-4916-836A-3584013B6064}" type="pres">
      <dgm:prSet presAssocID="{7E17AF09-FBC3-48C7-8FEE-5E2EE02FE132}" presName="text4" presStyleLbl="fgAcc4" presStyleIdx="4" presStyleCnt="16" custScaleX="166741" custScaleY="164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869BAF-5F82-4B0C-B464-FE976623144B}" type="pres">
      <dgm:prSet presAssocID="{7E17AF09-FBC3-48C7-8FEE-5E2EE02FE132}" presName="hierChild5" presStyleCnt="0"/>
      <dgm:spPr/>
      <dgm:t>
        <a:bodyPr/>
        <a:lstStyle/>
        <a:p>
          <a:endParaRPr lang="es-ES"/>
        </a:p>
      </dgm:t>
    </dgm:pt>
    <dgm:pt modelId="{360BE861-96FE-4453-98F6-9B173834858A}" type="pres">
      <dgm:prSet presAssocID="{188BA1EB-5D65-47D1-8F48-31F9C7C68FED}" presName="Name23" presStyleLbl="parChTrans1D4" presStyleIdx="5" presStyleCnt="16"/>
      <dgm:spPr/>
      <dgm:t>
        <a:bodyPr/>
        <a:lstStyle/>
        <a:p>
          <a:endParaRPr lang="es-ES"/>
        </a:p>
      </dgm:t>
    </dgm:pt>
    <dgm:pt modelId="{C6A3242A-F440-4E14-87AF-F1B6030E18DA}" type="pres">
      <dgm:prSet presAssocID="{0C34B275-D984-45D2-8F62-386C2CDA26A2}" presName="hierRoot4" presStyleCnt="0"/>
      <dgm:spPr/>
      <dgm:t>
        <a:bodyPr/>
        <a:lstStyle/>
        <a:p>
          <a:endParaRPr lang="es-ES"/>
        </a:p>
      </dgm:t>
    </dgm:pt>
    <dgm:pt modelId="{AB057288-7482-40A6-9270-E1F4019E761F}" type="pres">
      <dgm:prSet presAssocID="{0C34B275-D984-45D2-8F62-386C2CDA26A2}" presName="composite4" presStyleCnt="0"/>
      <dgm:spPr/>
      <dgm:t>
        <a:bodyPr/>
        <a:lstStyle/>
        <a:p>
          <a:endParaRPr lang="es-ES"/>
        </a:p>
      </dgm:t>
    </dgm:pt>
    <dgm:pt modelId="{3BE03EC5-C6B6-42C0-BD11-7511C01EF420}" type="pres">
      <dgm:prSet presAssocID="{0C34B275-D984-45D2-8F62-386C2CDA26A2}" presName="background4" presStyleLbl="node4" presStyleIdx="5" presStyleCnt="16"/>
      <dgm:spPr/>
      <dgm:t>
        <a:bodyPr/>
        <a:lstStyle/>
        <a:p>
          <a:endParaRPr lang="es-ES"/>
        </a:p>
      </dgm:t>
    </dgm:pt>
    <dgm:pt modelId="{C25FDD88-1AD7-489B-9E7E-33DEF577BB04}" type="pres">
      <dgm:prSet presAssocID="{0C34B275-D984-45D2-8F62-386C2CDA26A2}" presName="text4" presStyleLbl="fgAcc4" presStyleIdx="5" presStyleCnt="16" custScaleX="173223" custScaleY="339111" custLinFactNeighborX="-1012" custLinFactNeighborY="16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8869B-8C22-4C10-9CB8-A76E23B440AE}" type="pres">
      <dgm:prSet presAssocID="{0C34B275-D984-45D2-8F62-386C2CDA26A2}" presName="hierChild5" presStyleCnt="0"/>
      <dgm:spPr/>
      <dgm:t>
        <a:bodyPr/>
        <a:lstStyle/>
        <a:p>
          <a:endParaRPr lang="es-ES"/>
        </a:p>
      </dgm:t>
    </dgm:pt>
    <dgm:pt modelId="{52CC521A-4125-4686-8A64-EBA5339EBADD}" type="pres">
      <dgm:prSet presAssocID="{79BF919F-C374-46E0-98B1-D049774CE8CE}" presName="Name23" presStyleLbl="parChTrans1D4" presStyleIdx="6" presStyleCnt="16"/>
      <dgm:spPr/>
      <dgm:t>
        <a:bodyPr/>
        <a:lstStyle/>
        <a:p>
          <a:endParaRPr lang="es-ES"/>
        </a:p>
      </dgm:t>
    </dgm:pt>
    <dgm:pt modelId="{E9DD30E7-95FD-4DC9-B026-7A5B24CD2446}" type="pres">
      <dgm:prSet presAssocID="{2A76D869-50FF-40A5-8259-4494587AFC3C}" presName="hierRoot4" presStyleCnt="0"/>
      <dgm:spPr/>
    </dgm:pt>
    <dgm:pt modelId="{31BCBDFE-E371-42B1-BFCE-739528B45533}" type="pres">
      <dgm:prSet presAssocID="{2A76D869-50FF-40A5-8259-4494587AFC3C}" presName="composite4" presStyleCnt="0"/>
      <dgm:spPr/>
    </dgm:pt>
    <dgm:pt modelId="{81B8F4E0-281B-4ABB-9D7B-65E123FDB81B}" type="pres">
      <dgm:prSet presAssocID="{2A76D869-50FF-40A5-8259-4494587AFC3C}" presName="background4" presStyleLbl="node4" presStyleIdx="6" presStyleCnt="16"/>
      <dgm:spPr/>
    </dgm:pt>
    <dgm:pt modelId="{A0E3F834-0F9E-4553-AD46-EB76E8B695A0}" type="pres">
      <dgm:prSet presAssocID="{2A76D869-50FF-40A5-8259-4494587AFC3C}" presName="text4" presStyleLbl="fgAcc4" presStyleIdx="6" presStyleCnt="16" custScaleX="191818" custScaleY="170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128A60-B0BF-4288-A92F-BCB6D739C7E8}" type="pres">
      <dgm:prSet presAssocID="{2A76D869-50FF-40A5-8259-4494587AFC3C}" presName="hierChild5" presStyleCnt="0"/>
      <dgm:spPr/>
    </dgm:pt>
    <dgm:pt modelId="{A7E3D9C2-CEBF-4F0D-BC86-67098882BD93}" type="pres">
      <dgm:prSet presAssocID="{C203F302-A8F8-48D1-940C-ACBA1D9BC8E3}" presName="Name23" presStyleLbl="parChTrans1D4" presStyleIdx="7" presStyleCnt="16"/>
      <dgm:spPr/>
      <dgm:t>
        <a:bodyPr/>
        <a:lstStyle/>
        <a:p>
          <a:endParaRPr lang="es-ES"/>
        </a:p>
      </dgm:t>
    </dgm:pt>
    <dgm:pt modelId="{BB45470D-068C-471F-BCAB-CEBC4C465814}" type="pres">
      <dgm:prSet presAssocID="{B0B9201C-DA80-4925-A4D1-3C28B8797C97}" presName="hierRoot4" presStyleCnt="0"/>
      <dgm:spPr/>
    </dgm:pt>
    <dgm:pt modelId="{B5885A5D-13C2-486C-BDED-8F03DDABE3A1}" type="pres">
      <dgm:prSet presAssocID="{B0B9201C-DA80-4925-A4D1-3C28B8797C97}" presName="composite4" presStyleCnt="0"/>
      <dgm:spPr/>
    </dgm:pt>
    <dgm:pt modelId="{75EEA91D-CABC-4EA4-88C9-A283A6FCEB8D}" type="pres">
      <dgm:prSet presAssocID="{B0B9201C-DA80-4925-A4D1-3C28B8797C97}" presName="background4" presStyleLbl="node4" presStyleIdx="7" presStyleCnt="16"/>
      <dgm:spPr/>
    </dgm:pt>
    <dgm:pt modelId="{6CAEA9F2-FD26-4414-98F5-8B122EEF37D6}" type="pres">
      <dgm:prSet presAssocID="{B0B9201C-DA80-4925-A4D1-3C28B8797C97}" presName="text4" presStyleLbl="fgAcc4" presStyleIdx="7" presStyleCnt="16" custScaleX="187153" custScaleY="34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4C118B-25A2-4B18-BF1A-CB2A7BB9282B}" type="pres">
      <dgm:prSet presAssocID="{B0B9201C-DA80-4925-A4D1-3C28B8797C97}" presName="hierChild5" presStyleCnt="0"/>
      <dgm:spPr/>
    </dgm:pt>
    <dgm:pt modelId="{F597F0A4-B7F6-4F52-A31E-9DDD256A52B0}" type="pres">
      <dgm:prSet presAssocID="{D28565EB-79DC-46A7-A0EB-532BA6085308}" presName="Name10" presStyleLbl="parChTrans1D2" presStyleIdx="1" presStyleCnt="2"/>
      <dgm:spPr/>
      <dgm:t>
        <a:bodyPr/>
        <a:lstStyle/>
        <a:p>
          <a:endParaRPr lang="es-ES"/>
        </a:p>
      </dgm:t>
    </dgm:pt>
    <dgm:pt modelId="{4055284E-42D2-4A4A-924A-1AE36B31D57E}" type="pres">
      <dgm:prSet presAssocID="{F8DFCC4D-E9C4-4EB5-B7A8-27B5F9C72A7B}" presName="hierRoot2" presStyleCnt="0"/>
      <dgm:spPr/>
      <dgm:t>
        <a:bodyPr/>
        <a:lstStyle/>
        <a:p>
          <a:endParaRPr lang="es-ES"/>
        </a:p>
      </dgm:t>
    </dgm:pt>
    <dgm:pt modelId="{552FBCD9-C173-4D00-99F0-2F9B7311BB7C}" type="pres">
      <dgm:prSet presAssocID="{F8DFCC4D-E9C4-4EB5-B7A8-27B5F9C72A7B}" presName="composite2" presStyleCnt="0"/>
      <dgm:spPr/>
      <dgm:t>
        <a:bodyPr/>
        <a:lstStyle/>
        <a:p>
          <a:endParaRPr lang="es-ES"/>
        </a:p>
      </dgm:t>
    </dgm:pt>
    <dgm:pt modelId="{2A621BE9-9129-4B86-B10A-38A3CB6D8ABA}" type="pres">
      <dgm:prSet presAssocID="{F8DFCC4D-E9C4-4EB5-B7A8-27B5F9C72A7B}" presName="background2" presStyleLbl="node2" presStyleIdx="1" presStyleCnt="2"/>
      <dgm:spPr/>
      <dgm:t>
        <a:bodyPr/>
        <a:lstStyle/>
        <a:p>
          <a:endParaRPr lang="es-ES"/>
        </a:p>
      </dgm:t>
    </dgm:pt>
    <dgm:pt modelId="{7D097CB2-44C0-43D2-B18B-0DAF046CE3BA}" type="pres">
      <dgm:prSet presAssocID="{F8DFCC4D-E9C4-4EB5-B7A8-27B5F9C72A7B}" presName="text2" presStyleLbl="fgAcc2" presStyleIdx="1" presStyleCnt="2" custScaleX="3004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2CB773-25EB-4397-A99D-DCD6DB466B02}" type="pres">
      <dgm:prSet presAssocID="{F8DFCC4D-E9C4-4EB5-B7A8-27B5F9C72A7B}" presName="hierChild3" presStyleCnt="0"/>
      <dgm:spPr/>
      <dgm:t>
        <a:bodyPr/>
        <a:lstStyle/>
        <a:p>
          <a:endParaRPr lang="es-ES"/>
        </a:p>
      </dgm:t>
    </dgm:pt>
    <dgm:pt modelId="{089E6494-0501-4707-B798-8AD0064D7C0B}" type="pres">
      <dgm:prSet presAssocID="{9B906729-82ED-435C-A9FA-7CE4C4131BF9}" presName="Name17" presStyleLbl="parChTrans1D3" presStyleIdx="1" presStyleCnt="2"/>
      <dgm:spPr/>
      <dgm:t>
        <a:bodyPr/>
        <a:lstStyle/>
        <a:p>
          <a:endParaRPr lang="es-ES"/>
        </a:p>
      </dgm:t>
    </dgm:pt>
    <dgm:pt modelId="{EF5923BA-9562-4BCD-8E4D-6ECEFF044D96}" type="pres">
      <dgm:prSet presAssocID="{42E2EFE3-3895-4936-AAD3-DBAD49165F71}" presName="hierRoot3" presStyleCnt="0"/>
      <dgm:spPr/>
      <dgm:t>
        <a:bodyPr/>
        <a:lstStyle/>
        <a:p>
          <a:endParaRPr lang="es-ES"/>
        </a:p>
      </dgm:t>
    </dgm:pt>
    <dgm:pt modelId="{BEAD3AE6-9DBC-4E82-A9A2-B16C5777C103}" type="pres">
      <dgm:prSet presAssocID="{42E2EFE3-3895-4936-AAD3-DBAD49165F71}" presName="composite3" presStyleCnt="0"/>
      <dgm:spPr/>
      <dgm:t>
        <a:bodyPr/>
        <a:lstStyle/>
        <a:p>
          <a:endParaRPr lang="es-ES"/>
        </a:p>
      </dgm:t>
    </dgm:pt>
    <dgm:pt modelId="{53B4784F-125F-4116-87E1-5F64AE7A1D77}" type="pres">
      <dgm:prSet presAssocID="{42E2EFE3-3895-4936-AAD3-DBAD49165F71}" presName="background3" presStyleLbl="node3" presStyleIdx="1" presStyleCnt="2"/>
      <dgm:spPr/>
      <dgm:t>
        <a:bodyPr/>
        <a:lstStyle/>
        <a:p>
          <a:endParaRPr lang="es-ES"/>
        </a:p>
      </dgm:t>
    </dgm:pt>
    <dgm:pt modelId="{460777F2-D0B5-45B0-9FE3-E0F378768A23}" type="pres">
      <dgm:prSet presAssocID="{42E2EFE3-3895-4936-AAD3-DBAD49165F71}" presName="text3" presStyleLbl="fgAcc3" presStyleIdx="1" presStyleCnt="2" custScaleX="41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E6DCAC-ED3D-44F0-AED1-8980307964C4}" type="pres">
      <dgm:prSet presAssocID="{42E2EFE3-3895-4936-AAD3-DBAD49165F71}" presName="hierChild4" presStyleCnt="0"/>
      <dgm:spPr/>
      <dgm:t>
        <a:bodyPr/>
        <a:lstStyle/>
        <a:p>
          <a:endParaRPr lang="es-ES"/>
        </a:p>
      </dgm:t>
    </dgm:pt>
    <dgm:pt modelId="{E53BBBEC-0C12-481C-A7F9-9AAF9B4438FC}" type="pres">
      <dgm:prSet presAssocID="{5B1AB2C5-0F83-4F1F-B960-44F94B7B0553}" presName="Name23" presStyleLbl="parChTrans1D4" presStyleIdx="8" presStyleCnt="16"/>
      <dgm:spPr/>
      <dgm:t>
        <a:bodyPr/>
        <a:lstStyle/>
        <a:p>
          <a:endParaRPr lang="es-ES"/>
        </a:p>
      </dgm:t>
    </dgm:pt>
    <dgm:pt modelId="{A77F374B-A3B7-4693-84A4-32D7E233C621}" type="pres">
      <dgm:prSet presAssocID="{A81757C9-0902-47D1-BD4D-A279DADE6CE4}" presName="hierRoot4" presStyleCnt="0"/>
      <dgm:spPr/>
      <dgm:t>
        <a:bodyPr/>
        <a:lstStyle/>
        <a:p>
          <a:endParaRPr lang="es-ES"/>
        </a:p>
      </dgm:t>
    </dgm:pt>
    <dgm:pt modelId="{F4D73EFE-30C4-47D3-A4E5-58D241DE4AD0}" type="pres">
      <dgm:prSet presAssocID="{A81757C9-0902-47D1-BD4D-A279DADE6CE4}" presName="composite4" presStyleCnt="0"/>
      <dgm:spPr/>
      <dgm:t>
        <a:bodyPr/>
        <a:lstStyle/>
        <a:p>
          <a:endParaRPr lang="es-ES"/>
        </a:p>
      </dgm:t>
    </dgm:pt>
    <dgm:pt modelId="{045C0779-6D13-4ED4-8B8C-412CE38D785D}" type="pres">
      <dgm:prSet presAssocID="{A81757C9-0902-47D1-BD4D-A279DADE6CE4}" presName="background4" presStyleLbl="node4" presStyleIdx="8" presStyleCnt="16"/>
      <dgm:spPr/>
      <dgm:t>
        <a:bodyPr/>
        <a:lstStyle/>
        <a:p>
          <a:endParaRPr lang="es-ES"/>
        </a:p>
      </dgm:t>
    </dgm:pt>
    <dgm:pt modelId="{65EABFA2-8B6A-48C3-8988-C8718ABDB9EA}" type="pres">
      <dgm:prSet presAssocID="{A81757C9-0902-47D1-BD4D-A279DADE6CE4}" presName="text4" presStyleLbl="fgAcc4" presStyleIdx="8" presStyleCnt="16" custScaleX="159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B82A1B-35AA-4DA7-83EB-FE87E89B63C6}" type="pres">
      <dgm:prSet presAssocID="{A81757C9-0902-47D1-BD4D-A279DADE6CE4}" presName="hierChild5" presStyleCnt="0"/>
      <dgm:spPr/>
      <dgm:t>
        <a:bodyPr/>
        <a:lstStyle/>
        <a:p>
          <a:endParaRPr lang="es-ES"/>
        </a:p>
      </dgm:t>
    </dgm:pt>
    <dgm:pt modelId="{315069E7-4A43-4682-8EE7-FE75350E6D70}" type="pres">
      <dgm:prSet presAssocID="{4D25C25A-E4D6-4C7A-AAE7-61043BD70FB9}" presName="Name23" presStyleLbl="parChTrans1D4" presStyleIdx="9" presStyleCnt="16"/>
      <dgm:spPr/>
      <dgm:t>
        <a:bodyPr/>
        <a:lstStyle/>
        <a:p>
          <a:endParaRPr lang="es-ES"/>
        </a:p>
      </dgm:t>
    </dgm:pt>
    <dgm:pt modelId="{4FF5CB77-DCE7-4A80-A001-8F44A1FB661B}" type="pres">
      <dgm:prSet presAssocID="{6F593801-B4DD-4170-80E0-51374870D7C9}" presName="hierRoot4" presStyleCnt="0"/>
      <dgm:spPr/>
      <dgm:t>
        <a:bodyPr/>
        <a:lstStyle/>
        <a:p>
          <a:endParaRPr lang="es-ES"/>
        </a:p>
      </dgm:t>
    </dgm:pt>
    <dgm:pt modelId="{7B9F47DB-0FBF-4F77-9DFF-7EE6D60BDAF1}" type="pres">
      <dgm:prSet presAssocID="{6F593801-B4DD-4170-80E0-51374870D7C9}" presName="composite4" presStyleCnt="0"/>
      <dgm:spPr/>
      <dgm:t>
        <a:bodyPr/>
        <a:lstStyle/>
        <a:p>
          <a:endParaRPr lang="es-ES"/>
        </a:p>
      </dgm:t>
    </dgm:pt>
    <dgm:pt modelId="{68126A29-1B87-4D91-B126-4B449C628D87}" type="pres">
      <dgm:prSet presAssocID="{6F593801-B4DD-4170-80E0-51374870D7C9}" presName="background4" presStyleLbl="node4" presStyleIdx="9" presStyleCnt="16"/>
      <dgm:spPr/>
      <dgm:t>
        <a:bodyPr/>
        <a:lstStyle/>
        <a:p>
          <a:endParaRPr lang="es-ES"/>
        </a:p>
      </dgm:t>
    </dgm:pt>
    <dgm:pt modelId="{DB89037A-DBF1-459B-8513-F83CACA75070}" type="pres">
      <dgm:prSet presAssocID="{6F593801-B4DD-4170-80E0-51374870D7C9}" presName="text4" presStyleLbl="fgAcc4" presStyleIdx="9" presStyleCnt="16" custScaleX="184249" custScaleY="173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BF4B-3F24-43A6-ACC3-C97071038592}" type="pres">
      <dgm:prSet presAssocID="{6F593801-B4DD-4170-80E0-51374870D7C9}" presName="hierChild5" presStyleCnt="0"/>
      <dgm:spPr/>
      <dgm:t>
        <a:bodyPr/>
        <a:lstStyle/>
        <a:p>
          <a:endParaRPr lang="es-ES"/>
        </a:p>
      </dgm:t>
    </dgm:pt>
    <dgm:pt modelId="{4850A243-41A1-4A11-92B3-B8959E6DE37B}" type="pres">
      <dgm:prSet presAssocID="{0A79441B-B46F-41A0-A849-89B9822D028A}" presName="Name23" presStyleLbl="parChTrans1D4" presStyleIdx="10" presStyleCnt="16"/>
      <dgm:spPr/>
      <dgm:t>
        <a:bodyPr/>
        <a:lstStyle/>
        <a:p>
          <a:endParaRPr lang="es-ES"/>
        </a:p>
      </dgm:t>
    </dgm:pt>
    <dgm:pt modelId="{E2AB1FCF-DEE3-4E2B-9919-F3BE55D1104D}" type="pres">
      <dgm:prSet presAssocID="{E6C61EDA-DAD5-4F35-A9D8-7E27A51B6FD6}" presName="hierRoot4" presStyleCnt="0"/>
      <dgm:spPr/>
      <dgm:t>
        <a:bodyPr/>
        <a:lstStyle/>
        <a:p>
          <a:endParaRPr lang="es-ES"/>
        </a:p>
      </dgm:t>
    </dgm:pt>
    <dgm:pt modelId="{A7545FFF-3026-4D7F-B78E-FF6017BCDFB5}" type="pres">
      <dgm:prSet presAssocID="{E6C61EDA-DAD5-4F35-A9D8-7E27A51B6FD6}" presName="composite4" presStyleCnt="0"/>
      <dgm:spPr/>
      <dgm:t>
        <a:bodyPr/>
        <a:lstStyle/>
        <a:p>
          <a:endParaRPr lang="es-ES"/>
        </a:p>
      </dgm:t>
    </dgm:pt>
    <dgm:pt modelId="{21BF779C-9725-49FF-B556-C28DBCD18DCC}" type="pres">
      <dgm:prSet presAssocID="{E6C61EDA-DAD5-4F35-A9D8-7E27A51B6FD6}" presName="background4" presStyleLbl="node4" presStyleIdx="10" presStyleCnt="16"/>
      <dgm:spPr/>
      <dgm:t>
        <a:bodyPr/>
        <a:lstStyle/>
        <a:p>
          <a:endParaRPr lang="es-ES"/>
        </a:p>
      </dgm:t>
    </dgm:pt>
    <dgm:pt modelId="{F3CD1315-0397-484F-90C8-2A35DF1B258A}" type="pres">
      <dgm:prSet presAssocID="{E6C61EDA-DAD5-4F35-A9D8-7E27A51B6FD6}" presName="text4" presStyleLbl="fgAcc4" presStyleIdx="10" presStyleCnt="16" custScaleX="181011" custScaleY="340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59E1CB-53FE-4A5D-BDE0-0B4CD47B41F5}" type="pres">
      <dgm:prSet presAssocID="{E6C61EDA-DAD5-4F35-A9D8-7E27A51B6FD6}" presName="hierChild5" presStyleCnt="0"/>
      <dgm:spPr/>
      <dgm:t>
        <a:bodyPr/>
        <a:lstStyle/>
        <a:p>
          <a:endParaRPr lang="es-ES"/>
        </a:p>
      </dgm:t>
    </dgm:pt>
    <dgm:pt modelId="{F136E3B3-12BE-4090-AA92-EED29B863682}" type="pres">
      <dgm:prSet presAssocID="{D61DEBE4-1FB3-407E-952D-0F2DABEDABA2}" presName="Name23" presStyleLbl="parChTrans1D4" presStyleIdx="11" presStyleCnt="16"/>
      <dgm:spPr/>
      <dgm:t>
        <a:bodyPr/>
        <a:lstStyle/>
        <a:p>
          <a:endParaRPr lang="es-ES"/>
        </a:p>
      </dgm:t>
    </dgm:pt>
    <dgm:pt modelId="{FBE7BF32-EA38-4EB0-A88A-C5EF4E01CC99}" type="pres">
      <dgm:prSet presAssocID="{7D202437-945F-460C-A58E-1C47F4B514DA}" presName="hierRoot4" presStyleCnt="0"/>
      <dgm:spPr/>
      <dgm:t>
        <a:bodyPr/>
        <a:lstStyle/>
        <a:p>
          <a:endParaRPr lang="es-ES"/>
        </a:p>
      </dgm:t>
    </dgm:pt>
    <dgm:pt modelId="{49C0E2F2-EDCB-4394-8CD7-DEC5AB883FB4}" type="pres">
      <dgm:prSet presAssocID="{7D202437-945F-460C-A58E-1C47F4B514DA}" presName="composite4" presStyleCnt="0"/>
      <dgm:spPr/>
      <dgm:t>
        <a:bodyPr/>
        <a:lstStyle/>
        <a:p>
          <a:endParaRPr lang="es-ES"/>
        </a:p>
      </dgm:t>
    </dgm:pt>
    <dgm:pt modelId="{00B4B118-BBB2-40DB-83AF-15D59EC261A7}" type="pres">
      <dgm:prSet presAssocID="{7D202437-945F-460C-A58E-1C47F4B514DA}" presName="background4" presStyleLbl="node4" presStyleIdx="11" presStyleCnt="16"/>
      <dgm:spPr/>
      <dgm:t>
        <a:bodyPr/>
        <a:lstStyle/>
        <a:p>
          <a:endParaRPr lang="es-ES"/>
        </a:p>
      </dgm:t>
    </dgm:pt>
    <dgm:pt modelId="{C73B5F50-1998-4FF5-80D0-16965D7B68A3}" type="pres">
      <dgm:prSet presAssocID="{7D202437-945F-460C-A58E-1C47F4B514DA}" presName="text4" presStyleLbl="fgAcc4" presStyleIdx="11" presStyleCnt="16" custScaleX="1656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A9F31E-BA40-4432-9ECC-C9E5835DBFBB}" type="pres">
      <dgm:prSet presAssocID="{7D202437-945F-460C-A58E-1C47F4B514DA}" presName="hierChild5" presStyleCnt="0"/>
      <dgm:spPr/>
      <dgm:t>
        <a:bodyPr/>
        <a:lstStyle/>
        <a:p>
          <a:endParaRPr lang="es-ES"/>
        </a:p>
      </dgm:t>
    </dgm:pt>
    <dgm:pt modelId="{E52D4975-CC63-459D-8728-E98A74AC97BC}" type="pres">
      <dgm:prSet presAssocID="{B2765673-9772-452A-8234-6DE52EDF3153}" presName="Name23" presStyleLbl="parChTrans1D4" presStyleIdx="12" presStyleCnt="16"/>
      <dgm:spPr/>
      <dgm:t>
        <a:bodyPr/>
        <a:lstStyle/>
        <a:p>
          <a:endParaRPr lang="es-ES"/>
        </a:p>
      </dgm:t>
    </dgm:pt>
    <dgm:pt modelId="{B40E7F2E-4011-4CA0-BAF6-942B4086E130}" type="pres">
      <dgm:prSet presAssocID="{2401A525-C766-4874-8746-051D3B7D3619}" presName="hierRoot4" presStyleCnt="0"/>
      <dgm:spPr/>
      <dgm:t>
        <a:bodyPr/>
        <a:lstStyle/>
        <a:p>
          <a:endParaRPr lang="es-ES"/>
        </a:p>
      </dgm:t>
    </dgm:pt>
    <dgm:pt modelId="{E4F58400-BCCD-4FC4-B788-DBDDE702FD4F}" type="pres">
      <dgm:prSet presAssocID="{2401A525-C766-4874-8746-051D3B7D3619}" presName="composite4" presStyleCnt="0"/>
      <dgm:spPr/>
      <dgm:t>
        <a:bodyPr/>
        <a:lstStyle/>
        <a:p>
          <a:endParaRPr lang="es-ES"/>
        </a:p>
      </dgm:t>
    </dgm:pt>
    <dgm:pt modelId="{DD0EC071-B526-4C32-A2CE-62244FC44AF8}" type="pres">
      <dgm:prSet presAssocID="{2401A525-C766-4874-8746-051D3B7D3619}" presName="background4" presStyleLbl="node4" presStyleIdx="12" presStyleCnt="16"/>
      <dgm:spPr/>
      <dgm:t>
        <a:bodyPr/>
        <a:lstStyle/>
        <a:p>
          <a:endParaRPr lang="es-ES"/>
        </a:p>
      </dgm:t>
    </dgm:pt>
    <dgm:pt modelId="{B9F8BF45-23CB-41CD-8000-842929289B03}" type="pres">
      <dgm:prSet presAssocID="{2401A525-C766-4874-8746-051D3B7D3619}" presName="text4" presStyleLbl="fgAcc4" presStyleIdx="12" presStyleCnt="16" custScaleX="182239" custScaleY="176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9DC3AB-F431-4161-9379-A84E168AC8E4}" type="pres">
      <dgm:prSet presAssocID="{2401A525-C766-4874-8746-051D3B7D3619}" presName="hierChild5" presStyleCnt="0"/>
      <dgm:spPr/>
      <dgm:t>
        <a:bodyPr/>
        <a:lstStyle/>
        <a:p>
          <a:endParaRPr lang="es-ES"/>
        </a:p>
      </dgm:t>
    </dgm:pt>
    <dgm:pt modelId="{55991BB1-4B53-491E-8BDA-666B738AA452}" type="pres">
      <dgm:prSet presAssocID="{2C9A73AA-1E7A-46D6-A1BE-45438119061B}" presName="Name23" presStyleLbl="parChTrans1D4" presStyleIdx="13" presStyleCnt="16"/>
      <dgm:spPr/>
      <dgm:t>
        <a:bodyPr/>
        <a:lstStyle/>
        <a:p>
          <a:endParaRPr lang="es-ES"/>
        </a:p>
      </dgm:t>
    </dgm:pt>
    <dgm:pt modelId="{9FC26E6C-8067-4217-8337-35AEF57217EE}" type="pres">
      <dgm:prSet presAssocID="{6BAB5C01-1A29-471A-B182-4B190269E681}" presName="hierRoot4" presStyleCnt="0"/>
      <dgm:spPr/>
      <dgm:t>
        <a:bodyPr/>
        <a:lstStyle/>
        <a:p>
          <a:endParaRPr lang="es-ES"/>
        </a:p>
      </dgm:t>
    </dgm:pt>
    <dgm:pt modelId="{E139AC03-52A9-43F0-8099-CECC22894165}" type="pres">
      <dgm:prSet presAssocID="{6BAB5C01-1A29-471A-B182-4B190269E681}" presName="composite4" presStyleCnt="0"/>
      <dgm:spPr/>
      <dgm:t>
        <a:bodyPr/>
        <a:lstStyle/>
        <a:p>
          <a:endParaRPr lang="es-ES"/>
        </a:p>
      </dgm:t>
    </dgm:pt>
    <dgm:pt modelId="{60CC0ABA-8D49-44EC-8D54-A55A8BA01500}" type="pres">
      <dgm:prSet presAssocID="{6BAB5C01-1A29-471A-B182-4B190269E681}" presName="background4" presStyleLbl="node4" presStyleIdx="13" presStyleCnt="16"/>
      <dgm:spPr/>
      <dgm:t>
        <a:bodyPr/>
        <a:lstStyle/>
        <a:p>
          <a:endParaRPr lang="es-ES"/>
        </a:p>
      </dgm:t>
    </dgm:pt>
    <dgm:pt modelId="{B28D162D-1FC3-4B6A-8A31-A9609C10D677}" type="pres">
      <dgm:prSet presAssocID="{6BAB5C01-1A29-471A-B182-4B190269E681}" presName="text4" presStyleLbl="fgAcc4" presStyleIdx="13" presStyleCnt="16" custScaleX="184503" custScaleY="3444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9D245-1327-4D4F-998C-BD10BE4C6C9F}" type="pres">
      <dgm:prSet presAssocID="{6BAB5C01-1A29-471A-B182-4B190269E681}" presName="hierChild5" presStyleCnt="0"/>
      <dgm:spPr/>
      <dgm:t>
        <a:bodyPr/>
        <a:lstStyle/>
        <a:p>
          <a:endParaRPr lang="es-ES"/>
        </a:p>
      </dgm:t>
    </dgm:pt>
    <dgm:pt modelId="{CBB2FA0A-052C-469C-AAC9-F73763F9EEC1}" type="pres">
      <dgm:prSet presAssocID="{DEBCDDF0-2801-414C-B2A9-FB1864DBCDB4}" presName="Name23" presStyleLbl="parChTrans1D4" presStyleIdx="14" presStyleCnt="16"/>
      <dgm:spPr/>
      <dgm:t>
        <a:bodyPr/>
        <a:lstStyle/>
        <a:p>
          <a:endParaRPr lang="es-ES"/>
        </a:p>
      </dgm:t>
    </dgm:pt>
    <dgm:pt modelId="{86C156FC-6AE8-4BB8-9183-538FC72F28EA}" type="pres">
      <dgm:prSet presAssocID="{247BCFA4-6764-40A0-947C-975804913676}" presName="hierRoot4" presStyleCnt="0"/>
      <dgm:spPr/>
    </dgm:pt>
    <dgm:pt modelId="{4D58F68A-79C3-47F7-89F3-EA5BC1E7EB88}" type="pres">
      <dgm:prSet presAssocID="{247BCFA4-6764-40A0-947C-975804913676}" presName="composite4" presStyleCnt="0"/>
      <dgm:spPr/>
    </dgm:pt>
    <dgm:pt modelId="{76A86328-73F2-41CE-A71C-C54483A6A3DF}" type="pres">
      <dgm:prSet presAssocID="{247BCFA4-6764-40A0-947C-975804913676}" presName="background4" presStyleLbl="node4" presStyleIdx="14" presStyleCnt="16"/>
      <dgm:spPr/>
    </dgm:pt>
    <dgm:pt modelId="{549A4050-DEE5-42A4-BB9E-092EB07D3447}" type="pres">
      <dgm:prSet presAssocID="{247BCFA4-6764-40A0-947C-975804913676}" presName="text4" presStyleLbl="fgAcc4" presStyleIdx="14" presStyleCnt="16" custScaleX="174433" custScaleY="177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F4A92E-FD22-4195-8C67-2E17A22B39E4}" type="pres">
      <dgm:prSet presAssocID="{247BCFA4-6764-40A0-947C-975804913676}" presName="hierChild5" presStyleCnt="0"/>
      <dgm:spPr/>
    </dgm:pt>
    <dgm:pt modelId="{AEC57371-603A-4838-AF41-132D04D1EB10}" type="pres">
      <dgm:prSet presAssocID="{0A5EC31C-AD34-4A8D-93CC-CB31FB1401E3}" presName="Name23" presStyleLbl="parChTrans1D4" presStyleIdx="15" presStyleCnt="16"/>
      <dgm:spPr/>
      <dgm:t>
        <a:bodyPr/>
        <a:lstStyle/>
        <a:p>
          <a:endParaRPr lang="es-ES"/>
        </a:p>
      </dgm:t>
    </dgm:pt>
    <dgm:pt modelId="{A16AFE10-36B7-49B0-B43E-4F49A5954F1F}" type="pres">
      <dgm:prSet presAssocID="{81ED094E-838F-47EE-A25F-3997059847C8}" presName="hierRoot4" presStyleCnt="0"/>
      <dgm:spPr/>
    </dgm:pt>
    <dgm:pt modelId="{DB869B6A-1EF5-4C82-BC71-7C7A73D74D87}" type="pres">
      <dgm:prSet presAssocID="{81ED094E-838F-47EE-A25F-3997059847C8}" presName="composite4" presStyleCnt="0"/>
      <dgm:spPr/>
    </dgm:pt>
    <dgm:pt modelId="{7D2012E3-45E1-42A2-A4E7-67C8427ADB5A}" type="pres">
      <dgm:prSet presAssocID="{81ED094E-838F-47EE-A25F-3997059847C8}" presName="background4" presStyleLbl="node4" presStyleIdx="15" presStyleCnt="16"/>
      <dgm:spPr/>
    </dgm:pt>
    <dgm:pt modelId="{B68D37ED-DEBC-4B17-9A1B-5D78D1963D21}" type="pres">
      <dgm:prSet presAssocID="{81ED094E-838F-47EE-A25F-3997059847C8}" presName="text4" presStyleLbl="fgAcc4" presStyleIdx="15" presStyleCnt="16" custScaleX="189349" custScaleY="342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B9EA5F-E70A-469B-8515-F4DD013EEBAC}" type="pres">
      <dgm:prSet presAssocID="{81ED094E-838F-47EE-A25F-3997059847C8}" presName="hierChild5" presStyleCnt="0"/>
      <dgm:spPr/>
    </dgm:pt>
  </dgm:ptLst>
  <dgm:cxnLst>
    <dgm:cxn modelId="{4F03B2D9-6614-4F73-AE6B-7FD9AA9907B4}" type="presOf" srcId="{F8DFCC4D-E9C4-4EB5-B7A8-27B5F9C72A7B}" destId="{7D097CB2-44C0-43D2-B18B-0DAF046CE3BA}" srcOrd="0" destOrd="0" presId="urn:microsoft.com/office/officeart/2005/8/layout/hierarchy1"/>
    <dgm:cxn modelId="{ABD6D0F8-A4E6-43EC-A880-9425E997EE0D}" type="presOf" srcId="{2C41030C-1FAD-4613-94F0-677BC5A11EBA}" destId="{F35B8CD8-6C4C-4A08-AE69-6AEDB96C4371}" srcOrd="0" destOrd="0" presId="urn:microsoft.com/office/officeart/2005/8/layout/hierarchy1"/>
    <dgm:cxn modelId="{2FFC0F06-7B9A-4E7D-9270-8A3A034B8708}" type="presOf" srcId="{9B906729-82ED-435C-A9FA-7CE4C4131BF9}" destId="{089E6494-0501-4707-B798-8AD0064D7C0B}" srcOrd="0" destOrd="0" presId="urn:microsoft.com/office/officeart/2005/8/layout/hierarchy1"/>
    <dgm:cxn modelId="{8952DA6A-7E1E-413F-855C-FC17FFE03075}" type="presOf" srcId="{4D25C25A-E4D6-4C7A-AAE7-61043BD70FB9}" destId="{315069E7-4A43-4682-8EE7-FE75350E6D70}" srcOrd="0" destOrd="0" presId="urn:microsoft.com/office/officeart/2005/8/layout/hierarchy1"/>
    <dgm:cxn modelId="{762D39C5-9526-4AE0-92E3-A5B2C2FE246B}" srcId="{7D202437-945F-460C-A58E-1C47F4B514DA}" destId="{2401A525-C766-4874-8746-051D3B7D3619}" srcOrd="0" destOrd="0" parTransId="{B2765673-9772-452A-8234-6DE52EDF3153}" sibTransId="{59A338FD-199A-4ED9-9AF8-246C55B02082}"/>
    <dgm:cxn modelId="{C5EB8BC0-5828-421B-8139-997C2BD21C56}" srcId="{E894D37E-66AD-464A-9B81-A70588F4958B}" destId="{7E17AF09-FBC3-48C7-8FEE-5E2EE02FE132}" srcOrd="0" destOrd="0" parTransId="{D954A1BF-3B3E-4ED7-82B4-6FC9DF211A70}" sibTransId="{8FB830C6-B161-4DE2-B483-9BC448AE42B8}"/>
    <dgm:cxn modelId="{19146D66-75F1-4199-BBFC-F1A2B01AAA1A}" srcId="{6F593801-B4DD-4170-80E0-51374870D7C9}" destId="{E6C61EDA-DAD5-4F35-A9D8-7E27A51B6FD6}" srcOrd="0" destOrd="0" parTransId="{0A79441B-B46F-41A0-A849-89B9822D028A}" sibTransId="{2EBC1F6F-7A38-47B6-81F2-67D1728BE17A}"/>
    <dgm:cxn modelId="{F9A41C15-8B7C-47EA-936C-0DEBD678EE51}" type="presOf" srcId="{2C9A73AA-1E7A-46D6-A1BE-45438119061B}" destId="{55991BB1-4B53-491E-8BDA-666B738AA452}" srcOrd="0" destOrd="0" presId="urn:microsoft.com/office/officeart/2005/8/layout/hierarchy1"/>
    <dgm:cxn modelId="{6EC7E82B-1166-49EB-B870-2BDC46AC17F4}" type="presOf" srcId="{6BAB5C01-1A29-471A-B182-4B190269E681}" destId="{B28D162D-1FC3-4B6A-8A31-A9609C10D677}" srcOrd="0" destOrd="0" presId="urn:microsoft.com/office/officeart/2005/8/layout/hierarchy1"/>
    <dgm:cxn modelId="{5F90AB1B-B9A5-4ADF-BB7F-2CB8B7A37936}" srcId="{CAB9CCBD-2215-424F-AEE7-DF1B0CEC4B01}" destId="{E894D37E-66AD-464A-9B81-A70588F4958B}" srcOrd="1" destOrd="0" parTransId="{2CA2C5CF-ECA3-4A2F-B317-9B1E3767B159}" sibTransId="{F0A4DFC9-5BAB-4C95-B5C0-977BEE004171}"/>
    <dgm:cxn modelId="{6176D047-5567-4768-A7F8-DB961AEAAD00}" srcId="{42E2EFE3-3895-4936-AAD3-DBAD49165F71}" destId="{7D202437-945F-460C-A58E-1C47F4B514DA}" srcOrd="1" destOrd="0" parTransId="{D61DEBE4-1FB3-407E-952D-0F2DABEDABA2}" sibTransId="{836C3493-38DC-42B2-9FCE-15EDC6F198E3}"/>
    <dgm:cxn modelId="{EB00A6AB-29E7-49D7-A0EC-E9A504651D31}" type="presOf" srcId="{60C56E61-4B00-4C77-A9CC-87F92119491E}" destId="{2D39CA7B-32CC-4160-8A4D-42E5D9863025}" srcOrd="0" destOrd="0" presId="urn:microsoft.com/office/officeart/2005/8/layout/hierarchy1"/>
    <dgm:cxn modelId="{AAC0A456-3E31-4557-9297-E3AC4BE73C44}" type="presOf" srcId="{B2765673-9772-452A-8234-6DE52EDF3153}" destId="{E52D4975-CC63-459D-8728-E98A74AC97BC}" srcOrd="0" destOrd="0" presId="urn:microsoft.com/office/officeart/2005/8/layout/hierarchy1"/>
    <dgm:cxn modelId="{88D3D738-BB3D-4AB1-AA14-B8359E613D22}" type="presOf" srcId="{0A79441B-B46F-41A0-A849-89B9822D028A}" destId="{4850A243-41A1-4A11-92B3-B8959E6DE37B}" srcOrd="0" destOrd="0" presId="urn:microsoft.com/office/officeart/2005/8/layout/hierarchy1"/>
    <dgm:cxn modelId="{D8BD0740-2C0E-4A44-B7E2-A13BE3D67653}" type="presOf" srcId="{2CA2C5CF-ECA3-4A2F-B317-9B1E3767B159}" destId="{D097AF98-B633-4916-AE75-0BEAC8590333}" srcOrd="0" destOrd="0" presId="urn:microsoft.com/office/officeart/2005/8/layout/hierarchy1"/>
    <dgm:cxn modelId="{BF533871-92C1-4C4E-9428-839CF1A094E8}" srcId="{E894D37E-66AD-464A-9B81-A70588F4958B}" destId="{2A76D869-50FF-40A5-8259-4494587AFC3C}" srcOrd="1" destOrd="0" parTransId="{79BF919F-C374-46E0-98B1-D049774CE8CE}" sibTransId="{DCB35687-76BF-4C92-BFE8-D52645D19B2C}"/>
    <dgm:cxn modelId="{297B356E-92C5-4169-BA4E-0F9A14BF8BCF}" type="presOf" srcId="{2A76D869-50FF-40A5-8259-4494587AFC3C}" destId="{A0E3F834-0F9E-4553-AD46-EB76E8B695A0}" srcOrd="0" destOrd="0" presId="urn:microsoft.com/office/officeart/2005/8/layout/hierarchy1"/>
    <dgm:cxn modelId="{60D9B520-4D19-4634-8389-CD3CFB5E42D6}" type="presOf" srcId="{D3FC9014-3392-45F4-9284-778D4FBFB981}" destId="{FBC80666-21F7-44D7-BAD3-68B53EE0B2F5}" srcOrd="0" destOrd="0" presId="urn:microsoft.com/office/officeart/2005/8/layout/hierarchy1"/>
    <dgm:cxn modelId="{A4B99F44-CCB4-4FF8-B38C-455BCF6ABA25}" type="presOf" srcId="{B42E1E7D-D2B6-4805-8B72-600F26CD4BA0}" destId="{FCB2FB00-C5F5-4870-8792-BD2DD3D53D08}" srcOrd="0" destOrd="0" presId="urn:microsoft.com/office/officeart/2005/8/layout/hierarchy1"/>
    <dgm:cxn modelId="{A25CF350-6202-41A7-AE63-F3023CFF586C}" srcId="{2A76D869-50FF-40A5-8259-4494587AFC3C}" destId="{B0B9201C-DA80-4925-A4D1-3C28B8797C97}" srcOrd="0" destOrd="0" parTransId="{C203F302-A8F8-48D1-940C-ACBA1D9BC8E3}" sibTransId="{A437D3D9-8808-4C1E-8723-0756FD5D69CB}"/>
    <dgm:cxn modelId="{0F176308-D8E2-4747-A689-4B798076BF1C}" type="presOf" srcId="{79BF919F-C374-46E0-98B1-D049774CE8CE}" destId="{52CC521A-4125-4686-8A64-EBA5339EBADD}" srcOrd="0" destOrd="0" presId="urn:microsoft.com/office/officeart/2005/8/layout/hierarchy1"/>
    <dgm:cxn modelId="{7778DACC-D44D-4C64-BE19-77F1EB521084}" srcId="{F3B3E4CD-CA28-434F-BE5C-36A5C80AECDB}" destId="{CAB9CCBD-2215-424F-AEE7-DF1B0CEC4B01}" srcOrd="0" destOrd="0" parTransId="{D3FC9014-3392-45F4-9284-778D4FBFB981}" sibTransId="{A57050FB-65F8-41A3-B94F-DE2073F1FB55}"/>
    <dgm:cxn modelId="{A15001D9-EA47-49BD-92B9-E7D0CC80BE61}" type="presOf" srcId="{2401A525-C766-4874-8746-051D3B7D3619}" destId="{B9F8BF45-23CB-41CD-8000-842929289B03}" srcOrd="0" destOrd="0" presId="urn:microsoft.com/office/officeart/2005/8/layout/hierarchy1"/>
    <dgm:cxn modelId="{D326DEA8-2927-4EB2-A016-B36484CAC386}" type="presOf" srcId="{79F93B74-BC1B-42EF-A8E5-452D53F5A8C4}" destId="{07AF4A38-20D9-46E5-8DFD-FB2B4B5279D6}" srcOrd="0" destOrd="0" presId="urn:microsoft.com/office/officeart/2005/8/layout/hierarchy1"/>
    <dgm:cxn modelId="{FFA43BC0-FFE7-4829-885D-69D916331F83}" srcId="{247BCFA4-6764-40A0-947C-975804913676}" destId="{81ED094E-838F-47EE-A25F-3997059847C8}" srcOrd="0" destOrd="0" parTransId="{0A5EC31C-AD34-4A8D-93CC-CB31FB1401E3}" sibTransId="{89189BEB-7804-4487-B8FE-DDAAFECB1E10}"/>
    <dgm:cxn modelId="{52B02097-07D1-423B-9AEF-C73609E4802A}" type="presOf" srcId="{6F593801-B4DD-4170-80E0-51374870D7C9}" destId="{DB89037A-DBF1-459B-8513-F83CACA75070}" srcOrd="0" destOrd="0" presId="urn:microsoft.com/office/officeart/2005/8/layout/hierarchy1"/>
    <dgm:cxn modelId="{EB5C3B7D-2DF5-4C89-AC05-BFE9555B290A}" type="presOf" srcId="{D28565EB-79DC-46A7-A0EB-532BA6085308}" destId="{F597F0A4-B7F6-4F52-A31E-9DDD256A52B0}" srcOrd="0" destOrd="0" presId="urn:microsoft.com/office/officeart/2005/8/layout/hierarchy1"/>
    <dgm:cxn modelId="{18CDF1DA-3866-4833-93F8-0D438BA11476}" type="presOf" srcId="{CDF47B22-1F46-4B7B-924D-893C6F59CF71}" destId="{28F88F67-8A60-412C-9C1C-AE5C115114AB}" srcOrd="0" destOrd="0" presId="urn:microsoft.com/office/officeart/2005/8/layout/hierarchy1"/>
    <dgm:cxn modelId="{9C6D7504-75A8-4281-8C3B-B8B42AAED5BE}" srcId="{60C56E61-4B00-4C77-A9CC-87F92119491E}" destId="{4715759C-C3A5-4EFD-B7F9-FA528A69F641}" srcOrd="0" destOrd="0" parTransId="{88B37CAD-36AC-45B4-BEB5-109CED3AB541}" sibTransId="{3D57EFDA-FE06-44AE-B11D-CF5051842D3A}"/>
    <dgm:cxn modelId="{BF303887-CE98-49D1-A57B-C523AAADEA2C}" type="presOf" srcId="{5B1AB2C5-0F83-4F1F-B960-44F94B7B0553}" destId="{E53BBBEC-0C12-481C-A7F9-9AAF9B4438FC}" srcOrd="0" destOrd="0" presId="urn:microsoft.com/office/officeart/2005/8/layout/hierarchy1"/>
    <dgm:cxn modelId="{D4B0B698-4ECE-401D-ADD6-ACCE176BB472}" srcId="{2401A525-C766-4874-8746-051D3B7D3619}" destId="{6BAB5C01-1A29-471A-B182-4B190269E681}" srcOrd="0" destOrd="0" parTransId="{2C9A73AA-1E7A-46D6-A1BE-45438119061B}" sibTransId="{B5478688-5BB7-4E5B-94FD-303118ACB050}"/>
    <dgm:cxn modelId="{57DB763B-AEDA-467D-AF5D-24E4FC06726C}" srcId="{B42E1E7D-D2B6-4805-8B72-600F26CD4BA0}" destId="{67A58130-AD7F-4AFC-8C7E-8F31106A2E09}" srcOrd="0" destOrd="0" parTransId="{2C41030C-1FAD-4613-94F0-677BC5A11EBA}" sibTransId="{CFE6A9F6-72AC-4304-BF8E-A5E7B509440E}"/>
    <dgm:cxn modelId="{063FAB86-8BC2-412C-8362-E9B143372088}" type="presOf" srcId="{188BA1EB-5D65-47D1-8F48-31F9C7C68FED}" destId="{360BE861-96FE-4453-98F6-9B173834858A}" srcOrd="0" destOrd="0" presId="urn:microsoft.com/office/officeart/2005/8/layout/hierarchy1"/>
    <dgm:cxn modelId="{C33D37A5-E1CE-406A-9AFF-30CB8FC33F3A}" type="presOf" srcId="{CAB9CCBD-2215-424F-AEE7-DF1B0CEC4B01}" destId="{54EA2243-7001-487E-992B-825C823E133D}" srcOrd="0" destOrd="0" presId="urn:microsoft.com/office/officeart/2005/8/layout/hierarchy1"/>
    <dgm:cxn modelId="{65838844-FF52-4E60-9122-FBA02D045DBA}" srcId="{2897B537-65E5-450D-9695-2A6D792B8E78}" destId="{B42E1E7D-D2B6-4805-8B72-600F26CD4BA0}" srcOrd="0" destOrd="0" parTransId="{79F93B74-BC1B-42EF-A8E5-452D53F5A8C4}" sibTransId="{C058BE24-8534-4B76-BFC9-63BB7CE20BAE}"/>
    <dgm:cxn modelId="{086C7BA3-2069-4268-ADB6-53375A493F07}" type="presOf" srcId="{B0B9201C-DA80-4925-A4D1-3C28B8797C97}" destId="{6CAEA9F2-FD26-4414-98F5-8B122EEF37D6}" srcOrd="0" destOrd="0" presId="urn:microsoft.com/office/officeart/2005/8/layout/hierarchy1"/>
    <dgm:cxn modelId="{D57CD50A-BE5F-4ED4-9D59-8319BB76B268}" srcId="{7D202437-945F-460C-A58E-1C47F4B514DA}" destId="{247BCFA4-6764-40A0-947C-975804913676}" srcOrd="1" destOrd="0" parTransId="{DEBCDDF0-2801-414C-B2A9-FB1864DBCDB4}" sibTransId="{708D5337-6453-4B30-9B5B-408A19D8E157}"/>
    <dgm:cxn modelId="{1358210F-2599-4D82-B77C-2E688938E3A6}" type="presOf" srcId="{67A58130-AD7F-4AFC-8C7E-8F31106A2E09}" destId="{17102820-BD09-4396-90E6-5D4600D73428}" srcOrd="0" destOrd="0" presId="urn:microsoft.com/office/officeart/2005/8/layout/hierarchy1"/>
    <dgm:cxn modelId="{5836358C-CA6E-4728-8F06-0C7B79D16A10}" type="presOf" srcId="{2897B537-65E5-450D-9695-2A6D792B8E78}" destId="{F41720D0-9A45-4D28-8BC5-ACDD916AA726}" srcOrd="0" destOrd="0" presId="urn:microsoft.com/office/officeart/2005/8/layout/hierarchy1"/>
    <dgm:cxn modelId="{DC7B3739-961A-47F0-AD91-C1CA68F9D52E}" srcId="{4715759C-C3A5-4EFD-B7F9-FA528A69F641}" destId="{F3B3E4CD-CA28-434F-BE5C-36A5C80AECDB}" srcOrd="0" destOrd="0" parTransId="{CDF47B22-1F46-4B7B-924D-893C6F59CF71}" sibTransId="{BD439D97-9FEA-4958-A39B-73D27659828A}"/>
    <dgm:cxn modelId="{A863C8D0-6BA5-4C56-9629-DC7224D11B4A}" type="presOf" srcId="{4715759C-C3A5-4EFD-B7F9-FA528A69F641}" destId="{60EE8F7F-77F7-42BA-8013-A6AFE07AD5B9}" srcOrd="0" destOrd="0" presId="urn:microsoft.com/office/officeart/2005/8/layout/hierarchy1"/>
    <dgm:cxn modelId="{2C4ADA40-8C4A-46BF-9354-B6F355284E60}" srcId="{A81757C9-0902-47D1-BD4D-A279DADE6CE4}" destId="{6F593801-B4DD-4170-80E0-51374870D7C9}" srcOrd="0" destOrd="0" parTransId="{4D25C25A-E4D6-4C7A-AAE7-61043BD70FB9}" sibTransId="{0DC8DDAA-0E89-4607-9835-EA261858D7FB}"/>
    <dgm:cxn modelId="{1895D07D-96DF-4C0C-BB25-D0B09DE84F1D}" type="presOf" srcId="{D954A1BF-3B3E-4ED7-82B4-6FC9DF211A70}" destId="{A3F5636E-65AC-4027-9615-3CA88BAE500C}" srcOrd="0" destOrd="0" presId="urn:microsoft.com/office/officeart/2005/8/layout/hierarchy1"/>
    <dgm:cxn modelId="{5ED75D88-E50B-49BB-849F-DA7FF2EEB959}" type="presOf" srcId="{C203F302-A8F8-48D1-940C-ACBA1D9BC8E3}" destId="{A7E3D9C2-CEBF-4F0D-BC86-67098882BD93}" srcOrd="0" destOrd="0" presId="urn:microsoft.com/office/officeart/2005/8/layout/hierarchy1"/>
    <dgm:cxn modelId="{C9B20509-9D49-4149-9B44-A87EB85A5B9C}" srcId="{F8DFCC4D-E9C4-4EB5-B7A8-27B5F9C72A7B}" destId="{42E2EFE3-3895-4936-AAD3-DBAD49165F71}" srcOrd="0" destOrd="0" parTransId="{9B906729-82ED-435C-A9FA-7CE4C4131BF9}" sibTransId="{EA9FA4CF-8D80-49C4-A28C-7E0684759BA1}"/>
    <dgm:cxn modelId="{5C20EAAE-3923-4888-9E75-66324103906C}" srcId="{42E2EFE3-3895-4936-AAD3-DBAD49165F71}" destId="{A81757C9-0902-47D1-BD4D-A279DADE6CE4}" srcOrd="0" destOrd="0" parTransId="{5B1AB2C5-0F83-4F1F-B960-44F94B7B0553}" sibTransId="{3595CD6E-6026-4161-98FD-758F57C41E2B}"/>
    <dgm:cxn modelId="{51D3F67F-8227-452B-B11C-1BED7CC03929}" type="presOf" srcId="{E894D37E-66AD-464A-9B81-A70588F4958B}" destId="{8949597C-4C9C-48E6-B4F1-8686589D2B29}" srcOrd="0" destOrd="0" presId="urn:microsoft.com/office/officeart/2005/8/layout/hierarchy1"/>
    <dgm:cxn modelId="{FDB97A97-C6BC-4925-A9AD-E86AF8E4FFE2}" type="presOf" srcId="{6664F47A-E13A-48A9-9B0C-C95726D11961}" destId="{C692967A-DB38-4940-A6D6-DB54E86FB4E9}" srcOrd="0" destOrd="0" presId="urn:microsoft.com/office/officeart/2005/8/layout/hierarchy1"/>
    <dgm:cxn modelId="{56EF8AEF-55F2-4AC6-B22C-B931535F9F4B}" type="presOf" srcId="{F3B3E4CD-CA28-434F-BE5C-36A5C80AECDB}" destId="{79E8D7B7-2FA9-4F62-A70F-8FDDF7D6E9BE}" srcOrd="0" destOrd="0" presId="urn:microsoft.com/office/officeart/2005/8/layout/hierarchy1"/>
    <dgm:cxn modelId="{08ACB234-C7A5-46C6-BBC7-3BBE6466F477}" srcId="{7E17AF09-FBC3-48C7-8FEE-5E2EE02FE132}" destId="{0C34B275-D984-45D2-8F62-386C2CDA26A2}" srcOrd="0" destOrd="0" parTransId="{188BA1EB-5D65-47D1-8F48-31F9C7C68FED}" sibTransId="{6E7710D3-9175-41FF-8D68-94A84A14B3A9}"/>
    <dgm:cxn modelId="{69111AC3-99E5-4A37-9E3B-E62E0E85848A}" type="presOf" srcId="{7D202437-945F-460C-A58E-1C47F4B514DA}" destId="{C73B5F50-1998-4FF5-80D0-16965D7B68A3}" srcOrd="0" destOrd="0" presId="urn:microsoft.com/office/officeart/2005/8/layout/hierarchy1"/>
    <dgm:cxn modelId="{D5C38711-C6DF-445F-888A-70720074645C}" type="presOf" srcId="{0A5EC31C-AD34-4A8D-93CC-CB31FB1401E3}" destId="{AEC57371-603A-4838-AF41-132D04D1EB10}" srcOrd="0" destOrd="0" presId="urn:microsoft.com/office/officeart/2005/8/layout/hierarchy1"/>
    <dgm:cxn modelId="{105C67BF-E833-41EF-9D64-01B0430335DC}" type="presOf" srcId="{0C34B275-D984-45D2-8F62-386C2CDA26A2}" destId="{C25FDD88-1AD7-489B-9E7E-33DEF577BB04}" srcOrd="0" destOrd="0" presId="urn:microsoft.com/office/officeart/2005/8/layout/hierarchy1"/>
    <dgm:cxn modelId="{388BB3E5-7B08-4EBA-BBC1-F223C8C2A830}" type="presOf" srcId="{42E2EFE3-3895-4936-AAD3-DBAD49165F71}" destId="{460777F2-D0B5-45B0-9FE3-E0F378768A23}" srcOrd="0" destOrd="0" presId="urn:microsoft.com/office/officeart/2005/8/layout/hierarchy1"/>
    <dgm:cxn modelId="{F5CF9582-254E-4BA4-863D-483B15F70944}" srcId="{CAB9CCBD-2215-424F-AEE7-DF1B0CEC4B01}" destId="{2897B537-65E5-450D-9695-2A6D792B8E78}" srcOrd="0" destOrd="0" parTransId="{6664F47A-E13A-48A9-9B0C-C95726D11961}" sibTransId="{5B18EE52-072C-4E08-8F12-9667BD5C1705}"/>
    <dgm:cxn modelId="{260F341C-7224-4BBE-8D2A-A41969CF30D5}" type="presOf" srcId="{7E17AF09-FBC3-48C7-8FEE-5E2EE02FE132}" destId="{19AB6C7F-61BD-4916-836A-3584013B6064}" srcOrd="0" destOrd="0" presId="urn:microsoft.com/office/officeart/2005/8/layout/hierarchy1"/>
    <dgm:cxn modelId="{CA39F10C-9F9D-4B7B-A0E4-7F39830DBF05}" type="presOf" srcId="{D61DEBE4-1FB3-407E-952D-0F2DABEDABA2}" destId="{F136E3B3-12BE-4090-AA92-EED29B863682}" srcOrd="0" destOrd="0" presId="urn:microsoft.com/office/officeart/2005/8/layout/hierarchy1"/>
    <dgm:cxn modelId="{2FCEE780-89BF-4836-9A58-9E0A156A6381}" type="presOf" srcId="{247BCFA4-6764-40A0-947C-975804913676}" destId="{549A4050-DEE5-42A4-BB9E-092EB07D3447}" srcOrd="0" destOrd="0" presId="urn:microsoft.com/office/officeart/2005/8/layout/hierarchy1"/>
    <dgm:cxn modelId="{11803C53-75A7-4FE2-B33D-C445807D7789}" srcId="{4715759C-C3A5-4EFD-B7F9-FA528A69F641}" destId="{F8DFCC4D-E9C4-4EB5-B7A8-27B5F9C72A7B}" srcOrd="1" destOrd="0" parTransId="{D28565EB-79DC-46A7-A0EB-532BA6085308}" sibTransId="{9B5D239F-B80E-4191-BBBD-56F698CFF544}"/>
    <dgm:cxn modelId="{8FE8943D-C66B-4396-9225-AAFE43DAC55B}" type="presOf" srcId="{DEBCDDF0-2801-414C-B2A9-FB1864DBCDB4}" destId="{CBB2FA0A-052C-469C-AAC9-F73763F9EEC1}" srcOrd="0" destOrd="0" presId="urn:microsoft.com/office/officeart/2005/8/layout/hierarchy1"/>
    <dgm:cxn modelId="{338FF747-4E83-400C-94A0-CDD4321DD30E}" type="presOf" srcId="{81ED094E-838F-47EE-A25F-3997059847C8}" destId="{B68D37ED-DEBC-4B17-9A1B-5D78D1963D21}" srcOrd="0" destOrd="0" presId="urn:microsoft.com/office/officeart/2005/8/layout/hierarchy1"/>
    <dgm:cxn modelId="{246AAB78-F420-4C61-BCB2-5D99F061DD56}" type="presOf" srcId="{E6C61EDA-DAD5-4F35-A9D8-7E27A51B6FD6}" destId="{F3CD1315-0397-484F-90C8-2A35DF1B258A}" srcOrd="0" destOrd="0" presId="urn:microsoft.com/office/officeart/2005/8/layout/hierarchy1"/>
    <dgm:cxn modelId="{8B8C5737-7DCA-4A53-BC67-3311C497F584}" type="presOf" srcId="{A81757C9-0902-47D1-BD4D-A279DADE6CE4}" destId="{65EABFA2-8B6A-48C3-8988-C8718ABDB9EA}" srcOrd="0" destOrd="0" presId="urn:microsoft.com/office/officeart/2005/8/layout/hierarchy1"/>
    <dgm:cxn modelId="{E1B270D4-E231-457A-95DA-58977FC40ADC}" type="presParOf" srcId="{2D39CA7B-32CC-4160-8A4D-42E5D9863025}" destId="{54CA7744-1F04-45C1-8BB4-9AF6F352890F}" srcOrd="0" destOrd="0" presId="urn:microsoft.com/office/officeart/2005/8/layout/hierarchy1"/>
    <dgm:cxn modelId="{C3BBE641-6FFC-4002-9C51-F92F2C38D41D}" type="presParOf" srcId="{54CA7744-1F04-45C1-8BB4-9AF6F352890F}" destId="{FCDC96A8-F03D-40B7-BD60-E94A3E7F31E1}" srcOrd="0" destOrd="0" presId="urn:microsoft.com/office/officeart/2005/8/layout/hierarchy1"/>
    <dgm:cxn modelId="{92F5FBDB-FAEB-4721-AD89-3BBDC10CC4C3}" type="presParOf" srcId="{FCDC96A8-F03D-40B7-BD60-E94A3E7F31E1}" destId="{48A24E87-1D27-4315-B9F1-C6655E35707E}" srcOrd="0" destOrd="0" presId="urn:microsoft.com/office/officeart/2005/8/layout/hierarchy1"/>
    <dgm:cxn modelId="{3E12FF3E-6444-43C1-B1F8-AA36A001E761}" type="presParOf" srcId="{FCDC96A8-F03D-40B7-BD60-E94A3E7F31E1}" destId="{60EE8F7F-77F7-42BA-8013-A6AFE07AD5B9}" srcOrd="1" destOrd="0" presId="urn:microsoft.com/office/officeart/2005/8/layout/hierarchy1"/>
    <dgm:cxn modelId="{59CA0FBF-9592-4D84-B0A2-E5C7B20A9CDD}" type="presParOf" srcId="{54CA7744-1F04-45C1-8BB4-9AF6F352890F}" destId="{1FFC529A-62C6-4FFD-AE6E-E8581CBCB10D}" srcOrd="1" destOrd="0" presId="urn:microsoft.com/office/officeart/2005/8/layout/hierarchy1"/>
    <dgm:cxn modelId="{2CDB6497-AD91-4318-AFDB-F005B6BF540F}" type="presParOf" srcId="{1FFC529A-62C6-4FFD-AE6E-E8581CBCB10D}" destId="{28F88F67-8A60-412C-9C1C-AE5C115114AB}" srcOrd="0" destOrd="0" presId="urn:microsoft.com/office/officeart/2005/8/layout/hierarchy1"/>
    <dgm:cxn modelId="{72996AC9-91AE-4F57-83D5-D0E78783ADE3}" type="presParOf" srcId="{1FFC529A-62C6-4FFD-AE6E-E8581CBCB10D}" destId="{E1B0F65A-E9CE-4CD4-AA5C-39A11C673912}" srcOrd="1" destOrd="0" presId="urn:microsoft.com/office/officeart/2005/8/layout/hierarchy1"/>
    <dgm:cxn modelId="{F5EAF1E6-1387-4A3F-AAEF-8A1AFD4B95DC}" type="presParOf" srcId="{E1B0F65A-E9CE-4CD4-AA5C-39A11C673912}" destId="{C72FA300-A5CE-4EDA-BD14-055E41432AF7}" srcOrd="0" destOrd="0" presId="urn:microsoft.com/office/officeart/2005/8/layout/hierarchy1"/>
    <dgm:cxn modelId="{225341B6-0782-4FEC-86B3-842E2951EAA1}" type="presParOf" srcId="{C72FA300-A5CE-4EDA-BD14-055E41432AF7}" destId="{DE17FEAC-7B77-4DD4-8837-184D5E69C908}" srcOrd="0" destOrd="0" presId="urn:microsoft.com/office/officeart/2005/8/layout/hierarchy1"/>
    <dgm:cxn modelId="{F03E6B2B-09AA-4006-8A15-4333011DA5CA}" type="presParOf" srcId="{C72FA300-A5CE-4EDA-BD14-055E41432AF7}" destId="{79E8D7B7-2FA9-4F62-A70F-8FDDF7D6E9BE}" srcOrd="1" destOrd="0" presId="urn:microsoft.com/office/officeart/2005/8/layout/hierarchy1"/>
    <dgm:cxn modelId="{2E6DD1EB-C24D-4361-A213-615089ED0FBA}" type="presParOf" srcId="{E1B0F65A-E9CE-4CD4-AA5C-39A11C673912}" destId="{13513365-F45F-43BE-97FB-94FDA936F17C}" srcOrd="1" destOrd="0" presId="urn:microsoft.com/office/officeart/2005/8/layout/hierarchy1"/>
    <dgm:cxn modelId="{FBF8F061-954F-411E-B280-18FE20FEB43A}" type="presParOf" srcId="{13513365-F45F-43BE-97FB-94FDA936F17C}" destId="{FBC80666-21F7-44D7-BAD3-68B53EE0B2F5}" srcOrd="0" destOrd="0" presId="urn:microsoft.com/office/officeart/2005/8/layout/hierarchy1"/>
    <dgm:cxn modelId="{55C5839C-F2B2-491F-BB2B-13F8079082DC}" type="presParOf" srcId="{13513365-F45F-43BE-97FB-94FDA936F17C}" destId="{AC85E2EB-B3A8-48CF-BC96-F97A2EAE5E29}" srcOrd="1" destOrd="0" presId="urn:microsoft.com/office/officeart/2005/8/layout/hierarchy1"/>
    <dgm:cxn modelId="{9A252681-7C04-4D04-9FB0-A340B69D05C3}" type="presParOf" srcId="{AC85E2EB-B3A8-48CF-BC96-F97A2EAE5E29}" destId="{A300A611-DB6F-4E7C-BC98-405B734DF603}" srcOrd="0" destOrd="0" presId="urn:microsoft.com/office/officeart/2005/8/layout/hierarchy1"/>
    <dgm:cxn modelId="{512BCB18-04CB-4278-9989-2C84EE3C6AED}" type="presParOf" srcId="{A300A611-DB6F-4E7C-BC98-405B734DF603}" destId="{45DF821D-A958-4608-9D7A-7FB4EA560EB0}" srcOrd="0" destOrd="0" presId="urn:microsoft.com/office/officeart/2005/8/layout/hierarchy1"/>
    <dgm:cxn modelId="{18EE1479-FA93-4C61-9CFA-ACAF17B05BA9}" type="presParOf" srcId="{A300A611-DB6F-4E7C-BC98-405B734DF603}" destId="{54EA2243-7001-487E-992B-825C823E133D}" srcOrd="1" destOrd="0" presId="urn:microsoft.com/office/officeart/2005/8/layout/hierarchy1"/>
    <dgm:cxn modelId="{27966432-7C72-4CCC-8670-A05045081BAE}" type="presParOf" srcId="{AC85E2EB-B3A8-48CF-BC96-F97A2EAE5E29}" destId="{481CDFBA-42DA-4F77-8F55-E0BB4A00F10C}" srcOrd="1" destOrd="0" presId="urn:microsoft.com/office/officeart/2005/8/layout/hierarchy1"/>
    <dgm:cxn modelId="{5C29DD33-2252-4460-878F-49F006F611D4}" type="presParOf" srcId="{481CDFBA-42DA-4F77-8F55-E0BB4A00F10C}" destId="{C692967A-DB38-4940-A6D6-DB54E86FB4E9}" srcOrd="0" destOrd="0" presId="urn:microsoft.com/office/officeart/2005/8/layout/hierarchy1"/>
    <dgm:cxn modelId="{2650322F-84A0-4A34-9FF1-F9BBDFFA6572}" type="presParOf" srcId="{481CDFBA-42DA-4F77-8F55-E0BB4A00F10C}" destId="{6D48379E-9B65-4B4D-A0CE-4E0F200A2594}" srcOrd="1" destOrd="0" presId="urn:microsoft.com/office/officeart/2005/8/layout/hierarchy1"/>
    <dgm:cxn modelId="{384219DA-D11E-48E2-8DDA-B98F7FC2FC45}" type="presParOf" srcId="{6D48379E-9B65-4B4D-A0CE-4E0F200A2594}" destId="{E2F81644-EBAF-479C-93B0-ACE9D863AFE9}" srcOrd="0" destOrd="0" presId="urn:microsoft.com/office/officeart/2005/8/layout/hierarchy1"/>
    <dgm:cxn modelId="{DE54D00C-6600-4498-B671-D4E601DE6D88}" type="presParOf" srcId="{E2F81644-EBAF-479C-93B0-ACE9D863AFE9}" destId="{62E5E670-32AB-4905-AF59-0C42B4A4E22B}" srcOrd="0" destOrd="0" presId="urn:microsoft.com/office/officeart/2005/8/layout/hierarchy1"/>
    <dgm:cxn modelId="{3B8C6008-23DA-4163-BAB7-8E7EB7E3E200}" type="presParOf" srcId="{E2F81644-EBAF-479C-93B0-ACE9D863AFE9}" destId="{F41720D0-9A45-4D28-8BC5-ACDD916AA726}" srcOrd="1" destOrd="0" presId="urn:microsoft.com/office/officeart/2005/8/layout/hierarchy1"/>
    <dgm:cxn modelId="{CCEF8CAC-AC9D-4671-B759-24122FBD4FD4}" type="presParOf" srcId="{6D48379E-9B65-4B4D-A0CE-4E0F200A2594}" destId="{7CFD1596-EE27-4392-BEFF-3ECB7042247B}" srcOrd="1" destOrd="0" presId="urn:microsoft.com/office/officeart/2005/8/layout/hierarchy1"/>
    <dgm:cxn modelId="{A413F0FD-3B6D-44A4-B3BC-B54CDB4289D7}" type="presParOf" srcId="{7CFD1596-EE27-4392-BEFF-3ECB7042247B}" destId="{07AF4A38-20D9-46E5-8DFD-FB2B4B5279D6}" srcOrd="0" destOrd="0" presId="urn:microsoft.com/office/officeart/2005/8/layout/hierarchy1"/>
    <dgm:cxn modelId="{6D46EF5B-F2F5-44D1-BE29-134F0700B8BF}" type="presParOf" srcId="{7CFD1596-EE27-4392-BEFF-3ECB7042247B}" destId="{D8A68C7D-42AF-4969-91C6-7342B68377A7}" srcOrd="1" destOrd="0" presId="urn:microsoft.com/office/officeart/2005/8/layout/hierarchy1"/>
    <dgm:cxn modelId="{8C0AF3E4-1A15-4F35-B0F5-E5896FE43C5C}" type="presParOf" srcId="{D8A68C7D-42AF-4969-91C6-7342B68377A7}" destId="{00357D30-15FE-4B20-ACBE-2F082E62ED56}" srcOrd="0" destOrd="0" presId="urn:microsoft.com/office/officeart/2005/8/layout/hierarchy1"/>
    <dgm:cxn modelId="{B13A984D-431E-40FD-B544-E3CAE936C907}" type="presParOf" srcId="{00357D30-15FE-4B20-ACBE-2F082E62ED56}" destId="{87B6697B-49B7-4F24-9BAD-1E308282DA50}" srcOrd="0" destOrd="0" presId="urn:microsoft.com/office/officeart/2005/8/layout/hierarchy1"/>
    <dgm:cxn modelId="{05C1AF01-CB1E-4E6B-865A-41C49629BD6D}" type="presParOf" srcId="{00357D30-15FE-4B20-ACBE-2F082E62ED56}" destId="{FCB2FB00-C5F5-4870-8792-BD2DD3D53D08}" srcOrd="1" destOrd="0" presId="urn:microsoft.com/office/officeart/2005/8/layout/hierarchy1"/>
    <dgm:cxn modelId="{05EB9026-7C0A-4923-82C9-8E85E697A7B0}" type="presParOf" srcId="{D8A68C7D-42AF-4969-91C6-7342B68377A7}" destId="{893BC81F-91CD-48F2-A9B6-E60D09AFA9BE}" srcOrd="1" destOrd="0" presId="urn:microsoft.com/office/officeart/2005/8/layout/hierarchy1"/>
    <dgm:cxn modelId="{F998A160-FE61-42BF-8194-94B3755338F5}" type="presParOf" srcId="{893BC81F-91CD-48F2-A9B6-E60D09AFA9BE}" destId="{F35B8CD8-6C4C-4A08-AE69-6AEDB96C4371}" srcOrd="0" destOrd="0" presId="urn:microsoft.com/office/officeart/2005/8/layout/hierarchy1"/>
    <dgm:cxn modelId="{7DEA9A1B-9278-459E-BF51-96160B23D69C}" type="presParOf" srcId="{893BC81F-91CD-48F2-A9B6-E60D09AFA9BE}" destId="{2705F8AB-91A5-4E4F-A97E-E305190557B3}" srcOrd="1" destOrd="0" presId="urn:microsoft.com/office/officeart/2005/8/layout/hierarchy1"/>
    <dgm:cxn modelId="{CBC6EE43-0EEF-4D36-AB7B-08CACABD68C4}" type="presParOf" srcId="{2705F8AB-91A5-4E4F-A97E-E305190557B3}" destId="{BEED90AB-69C8-4333-9D01-DCDE7FBFDCB6}" srcOrd="0" destOrd="0" presId="urn:microsoft.com/office/officeart/2005/8/layout/hierarchy1"/>
    <dgm:cxn modelId="{F1CA02EA-096A-4179-9478-E6B169F1EC23}" type="presParOf" srcId="{BEED90AB-69C8-4333-9D01-DCDE7FBFDCB6}" destId="{34337C93-AA10-4322-A286-379D75C71A7C}" srcOrd="0" destOrd="0" presId="urn:microsoft.com/office/officeart/2005/8/layout/hierarchy1"/>
    <dgm:cxn modelId="{E4C58228-C617-473D-88D0-BE1F1F57B53B}" type="presParOf" srcId="{BEED90AB-69C8-4333-9D01-DCDE7FBFDCB6}" destId="{17102820-BD09-4396-90E6-5D4600D73428}" srcOrd="1" destOrd="0" presId="urn:microsoft.com/office/officeart/2005/8/layout/hierarchy1"/>
    <dgm:cxn modelId="{445C48A5-9E5E-4603-9C88-254A7C728A18}" type="presParOf" srcId="{2705F8AB-91A5-4E4F-A97E-E305190557B3}" destId="{358CE97B-B427-4FC5-8685-4FD2410EBC50}" srcOrd="1" destOrd="0" presId="urn:microsoft.com/office/officeart/2005/8/layout/hierarchy1"/>
    <dgm:cxn modelId="{466DD1C7-5141-498A-ABCB-1BA543DB1A02}" type="presParOf" srcId="{481CDFBA-42DA-4F77-8F55-E0BB4A00F10C}" destId="{D097AF98-B633-4916-AE75-0BEAC8590333}" srcOrd="2" destOrd="0" presId="urn:microsoft.com/office/officeart/2005/8/layout/hierarchy1"/>
    <dgm:cxn modelId="{D8A7506F-2DDF-40C4-B1B5-E02DDEB1C538}" type="presParOf" srcId="{481CDFBA-42DA-4F77-8F55-E0BB4A00F10C}" destId="{0CFD0F78-C050-433A-9D4D-6979649CA554}" srcOrd="3" destOrd="0" presId="urn:microsoft.com/office/officeart/2005/8/layout/hierarchy1"/>
    <dgm:cxn modelId="{A82018B6-2360-41C1-ABB9-0B76668F6138}" type="presParOf" srcId="{0CFD0F78-C050-433A-9D4D-6979649CA554}" destId="{916AAE0C-3F15-453D-B018-390FEAE596B5}" srcOrd="0" destOrd="0" presId="urn:microsoft.com/office/officeart/2005/8/layout/hierarchy1"/>
    <dgm:cxn modelId="{1EC53537-9450-48DC-A22F-BF73FC57F86B}" type="presParOf" srcId="{916AAE0C-3F15-453D-B018-390FEAE596B5}" destId="{80134CD8-CB17-4909-B67A-A6FC5E974632}" srcOrd="0" destOrd="0" presId="urn:microsoft.com/office/officeart/2005/8/layout/hierarchy1"/>
    <dgm:cxn modelId="{B44A5761-E5E8-4698-BE20-6E53AA75110A}" type="presParOf" srcId="{916AAE0C-3F15-453D-B018-390FEAE596B5}" destId="{8949597C-4C9C-48E6-B4F1-8686589D2B29}" srcOrd="1" destOrd="0" presId="urn:microsoft.com/office/officeart/2005/8/layout/hierarchy1"/>
    <dgm:cxn modelId="{4EDD4A48-685C-4782-860E-6F9B37DD3F8F}" type="presParOf" srcId="{0CFD0F78-C050-433A-9D4D-6979649CA554}" destId="{A587297A-697B-4C65-A637-DF78ABA25F4B}" srcOrd="1" destOrd="0" presId="urn:microsoft.com/office/officeart/2005/8/layout/hierarchy1"/>
    <dgm:cxn modelId="{1C454690-C043-424F-9682-2940D3BDDA48}" type="presParOf" srcId="{A587297A-697B-4C65-A637-DF78ABA25F4B}" destId="{A3F5636E-65AC-4027-9615-3CA88BAE500C}" srcOrd="0" destOrd="0" presId="urn:microsoft.com/office/officeart/2005/8/layout/hierarchy1"/>
    <dgm:cxn modelId="{BCBC014E-7968-40B5-9084-90F675709A55}" type="presParOf" srcId="{A587297A-697B-4C65-A637-DF78ABA25F4B}" destId="{82B3141F-FE02-4089-87A2-423E7E0B6757}" srcOrd="1" destOrd="0" presId="urn:microsoft.com/office/officeart/2005/8/layout/hierarchy1"/>
    <dgm:cxn modelId="{988D76DC-AEDF-4FA6-83BB-4F930CAEB670}" type="presParOf" srcId="{82B3141F-FE02-4089-87A2-423E7E0B6757}" destId="{ADE3A64F-8461-4BF6-A729-CA63E3FB21B8}" srcOrd="0" destOrd="0" presId="urn:microsoft.com/office/officeart/2005/8/layout/hierarchy1"/>
    <dgm:cxn modelId="{ECD05E0D-67B3-4151-8E6B-B0090790EABD}" type="presParOf" srcId="{ADE3A64F-8461-4BF6-A729-CA63E3FB21B8}" destId="{64017166-C662-495D-B548-AE0576DA5639}" srcOrd="0" destOrd="0" presId="urn:microsoft.com/office/officeart/2005/8/layout/hierarchy1"/>
    <dgm:cxn modelId="{AA56F67D-0E1E-4E67-8C4F-930B841FF0AD}" type="presParOf" srcId="{ADE3A64F-8461-4BF6-A729-CA63E3FB21B8}" destId="{19AB6C7F-61BD-4916-836A-3584013B6064}" srcOrd="1" destOrd="0" presId="urn:microsoft.com/office/officeart/2005/8/layout/hierarchy1"/>
    <dgm:cxn modelId="{4D807C4C-CB4C-43F4-AE34-65A4514F30F0}" type="presParOf" srcId="{82B3141F-FE02-4089-87A2-423E7E0B6757}" destId="{6E869BAF-5F82-4B0C-B464-FE976623144B}" srcOrd="1" destOrd="0" presId="urn:microsoft.com/office/officeart/2005/8/layout/hierarchy1"/>
    <dgm:cxn modelId="{F7AB5013-826C-47F0-B25F-49D95757A28C}" type="presParOf" srcId="{6E869BAF-5F82-4B0C-B464-FE976623144B}" destId="{360BE861-96FE-4453-98F6-9B173834858A}" srcOrd="0" destOrd="0" presId="urn:microsoft.com/office/officeart/2005/8/layout/hierarchy1"/>
    <dgm:cxn modelId="{A69FF47E-6BD1-4874-B9B3-3784251808B5}" type="presParOf" srcId="{6E869BAF-5F82-4B0C-B464-FE976623144B}" destId="{C6A3242A-F440-4E14-87AF-F1B6030E18DA}" srcOrd="1" destOrd="0" presId="urn:microsoft.com/office/officeart/2005/8/layout/hierarchy1"/>
    <dgm:cxn modelId="{19C0A58B-9EA0-4B12-99BF-A67F45A1EA13}" type="presParOf" srcId="{C6A3242A-F440-4E14-87AF-F1B6030E18DA}" destId="{AB057288-7482-40A6-9270-E1F4019E761F}" srcOrd="0" destOrd="0" presId="urn:microsoft.com/office/officeart/2005/8/layout/hierarchy1"/>
    <dgm:cxn modelId="{FA81E740-5D92-4D35-9466-D2167C0666A7}" type="presParOf" srcId="{AB057288-7482-40A6-9270-E1F4019E761F}" destId="{3BE03EC5-C6B6-42C0-BD11-7511C01EF420}" srcOrd="0" destOrd="0" presId="urn:microsoft.com/office/officeart/2005/8/layout/hierarchy1"/>
    <dgm:cxn modelId="{3F19D776-5A74-4BA4-9B4B-FD14F6159F8B}" type="presParOf" srcId="{AB057288-7482-40A6-9270-E1F4019E761F}" destId="{C25FDD88-1AD7-489B-9E7E-33DEF577BB04}" srcOrd="1" destOrd="0" presId="urn:microsoft.com/office/officeart/2005/8/layout/hierarchy1"/>
    <dgm:cxn modelId="{06C09F1D-9E42-462A-95DB-CE1400636776}" type="presParOf" srcId="{C6A3242A-F440-4E14-87AF-F1B6030E18DA}" destId="{58D8869B-8C22-4C10-9CB8-A76E23B440AE}" srcOrd="1" destOrd="0" presId="urn:microsoft.com/office/officeart/2005/8/layout/hierarchy1"/>
    <dgm:cxn modelId="{8C38D25E-8ADC-4AE8-B1B4-308478C60D8D}" type="presParOf" srcId="{A587297A-697B-4C65-A637-DF78ABA25F4B}" destId="{52CC521A-4125-4686-8A64-EBA5339EBADD}" srcOrd="2" destOrd="0" presId="urn:microsoft.com/office/officeart/2005/8/layout/hierarchy1"/>
    <dgm:cxn modelId="{56833A89-A220-49B2-80BA-50BFDD2B7C04}" type="presParOf" srcId="{A587297A-697B-4C65-A637-DF78ABA25F4B}" destId="{E9DD30E7-95FD-4DC9-B026-7A5B24CD2446}" srcOrd="3" destOrd="0" presId="urn:microsoft.com/office/officeart/2005/8/layout/hierarchy1"/>
    <dgm:cxn modelId="{04D5B82C-043A-4FE5-92C7-300471B9CE06}" type="presParOf" srcId="{E9DD30E7-95FD-4DC9-B026-7A5B24CD2446}" destId="{31BCBDFE-E371-42B1-BFCE-739528B45533}" srcOrd="0" destOrd="0" presId="urn:microsoft.com/office/officeart/2005/8/layout/hierarchy1"/>
    <dgm:cxn modelId="{70379CFD-A054-4DB1-8D9F-AFB26309D6F9}" type="presParOf" srcId="{31BCBDFE-E371-42B1-BFCE-739528B45533}" destId="{81B8F4E0-281B-4ABB-9D7B-65E123FDB81B}" srcOrd="0" destOrd="0" presId="urn:microsoft.com/office/officeart/2005/8/layout/hierarchy1"/>
    <dgm:cxn modelId="{52ED0D53-3F96-4C22-938E-654EA8B7D497}" type="presParOf" srcId="{31BCBDFE-E371-42B1-BFCE-739528B45533}" destId="{A0E3F834-0F9E-4553-AD46-EB76E8B695A0}" srcOrd="1" destOrd="0" presId="urn:microsoft.com/office/officeart/2005/8/layout/hierarchy1"/>
    <dgm:cxn modelId="{35ECC39B-FDBF-42B9-B5A4-E9468F438F31}" type="presParOf" srcId="{E9DD30E7-95FD-4DC9-B026-7A5B24CD2446}" destId="{D2128A60-B0BF-4288-A92F-BCB6D739C7E8}" srcOrd="1" destOrd="0" presId="urn:microsoft.com/office/officeart/2005/8/layout/hierarchy1"/>
    <dgm:cxn modelId="{A577B830-34B2-485B-A165-46DECDD35E2C}" type="presParOf" srcId="{D2128A60-B0BF-4288-A92F-BCB6D739C7E8}" destId="{A7E3D9C2-CEBF-4F0D-BC86-67098882BD93}" srcOrd="0" destOrd="0" presId="urn:microsoft.com/office/officeart/2005/8/layout/hierarchy1"/>
    <dgm:cxn modelId="{174EE04B-9862-4C2B-8B21-36FDB61499AF}" type="presParOf" srcId="{D2128A60-B0BF-4288-A92F-BCB6D739C7E8}" destId="{BB45470D-068C-471F-BCAB-CEBC4C465814}" srcOrd="1" destOrd="0" presId="urn:microsoft.com/office/officeart/2005/8/layout/hierarchy1"/>
    <dgm:cxn modelId="{CA5CCAA8-AB62-424B-9F1B-88F48BC8F48B}" type="presParOf" srcId="{BB45470D-068C-471F-BCAB-CEBC4C465814}" destId="{B5885A5D-13C2-486C-BDED-8F03DDABE3A1}" srcOrd="0" destOrd="0" presId="urn:microsoft.com/office/officeart/2005/8/layout/hierarchy1"/>
    <dgm:cxn modelId="{82794711-E371-419E-B986-71A0CBB9D578}" type="presParOf" srcId="{B5885A5D-13C2-486C-BDED-8F03DDABE3A1}" destId="{75EEA91D-CABC-4EA4-88C9-A283A6FCEB8D}" srcOrd="0" destOrd="0" presId="urn:microsoft.com/office/officeart/2005/8/layout/hierarchy1"/>
    <dgm:cxn modelId="{24F67069-0BEB-4890-AE95-1880EDE15840}" type="presParOf" srcId="{B5885A5D-13C2-486C-BDED-8F03DDABE3A1}" destId="{6CAEA9F2-FD26-4414-98F5-8B122EEF37D6}" srcOrd="1" destOrd="0" presId="urn:microsoft.com/office/officeart/2005/8/layout/hierarchy1"/>
    <dgm:cxn modelId="{81BE7864-6EEF-4538-8875-C668D86DA4E7}" type="presParOf" srcId="{BB45470D-068C-471F-BCAB-CEBC4C465814}" destId="{194C118B-25A2-4B18-BF1A-CB2A7BB9282B}" srcOrd="1" destOrd="0" presId="urn:microsoft.com/office/officeart/2005/8/layout/hierarchy1"/>
    <dgm:cxn modelId="{DD20E28A-0078-4ECA-BF87-605D73163734}" type="presParOf" srcId="{1FFC529A-62C6-4FFD-AE6E-E8581CBCB10D}" destId="{F597F0A4-B7F6-4F52-A31E-9DDD256A52B0}" srcOrd="2" destOrd="0" presId="urn:microsoft.com/office/officeart/2005/8/layout/hierarchy1"/>
    <dgm:cxn modelId="{ECEAE6A9-281D-436C-9692-6A463A4D1AEA}" type="presParOf" srcId="{1FFC529A-62C6-4FFD-AE6E-E8581CBCB10D}" destId="{4055284E-42D2-4A4A-924A-1AE36B31D57E}" srcOrd="3" destOrd="0" presId="urn:microsoft.com/office/officeart/2005/8/layout/hierarchy1"/>
    <dgm:cxn modelId="{4500DD43-4D68-4C6F-A8A0-ECEFF214E196}" type="presParOf" srcId="{4055284E-42D2-4A4A-924A-1AE36B31D57E}" destId="{552FBCD9-C173-4D00-99F0-2F9B7311BB7C}" srcOrd="0" destOrd="0" presId="urn:microsoft.com/office/officeart/2005/8/layout/hierarchy1"/>
    <dgm:cxn modelId="{9F3247FD-97A5-4CFD-8982-95284FC48249}" type="presParOf" srcId="{552FBCD9-C173-4D00-99F0-2F9B7311BB7C}" destId="{2A621BE9-9129-4B86-B10A-38A3CB6D8ABA}" srcOrd="0" destOrd="0" presId="urn:microsoft.com/office/officeart/2005/8/layout/hierarchy1"/>
    <dgm:cxn modelId="{F67463E0-FFCA-4FF6-8AF7-1C86966CCF24}" type="presParOf" srcId="{552FBCD9-C173-4D00-99F0-2F9B7311BB7C}" destId="{7D097CB2-44C0-43D2-B18B-0DAF046CE3BA}" srcOrd="1" destOrd="0" presId="urn:microsoft.com/office/officeart/2005/8/layout/hierarchy1"/>
    <dgm:cxn modelId="{07CC6250-A11E-4ED3-B295-7882A1AC0E25}" type="presParOf" srcId="{4055284E-42D2-4A4A-924A-1AE36B31D57E}" destId="{3C2CB773-25EB-4397-A99D-DCD6DB466B02}" srcOrd="1" destOrd="0" presId="urn:microsoft.com/office/officeart/2005/8/layout/hierarchy1"/>
    <dgm:cxn modelId="{CAC7E7EC-58BA-4814-AB15-6F28172B5FEC}" type="presParOf" srcId="{3C2CB773-25EB-4397-A99D-DCD6DB466B02}" destId="{089E6494-0501-4707-B798-8AD0064D7C0B}" srcOrd="0" destOrd="0" presId="urn:microsoft.com/office/officeart/2005/8/layout/hierarchy1"/>
    <dgm:cxn modelId="{59287CF5-43D8-479B-86C6-DA4E89F9EB36}" type="presParOf" srcId="{3C2CB773-25EB-4397-A99D-DCD6DB466B02}" destId="{EF5923BA-9562-4BCD-8E4D-6ECEFF044D96}" srcOrd="1" destOrd="0" presId="urn:microsoft.com/office/officeart/2005/8/layout/hierarchy1"/>
    <dgm:cxn modelId="{08A71D28-E7AA-415B-8FE5-63DECE0B4163}" type="presParOf" srcId="{EF5923BA-9562-4BCD-8E4D-6ECEFF044D96}" destId="{BEAD3AE6-9DBC-4E82-A9A2-B16C5777C103}" srcOrd="0" destOrd="0" presId="urn:microsoft.com/office/officeart/2005/8/layout/hierarchy1"/>
    <dgm:cxn modelId="{BB18711D-6C23-4622-BEE2-86EC564B5B38}" type="presParOf" srcId="{BEAD3AE6-9DBC-4E82-A9A2-B16C5777C103}" destId="{53B4784F-125F-4116-87E1-5F64AE7A1D77}" srcOrd="0" destOrd="0" presId="urn:microsoft.com/office/officeart/2005/8/layout/hierarchy1"/>
    <dgm:cxn modelId="{CAE9E152-D436-4A22-9C00-8102341BFE5C}" type="presParOf" srcId="{BEAD3AE6-9DBC-4E82-A9A2-B16C5777C103}" destId="{460777F2-D0B5-45B0-9FE3-E0F378768A23}" srcOrd="1" destOrd="0" presId="urn:microsoft.com/office/officeart/2005/8/layout/hierarchy1"/>
    <dgm:cxn modelId="{E15E98D0-329A-4E60-B8BE-BB2E32C9EB8A}" type="presParOf" srcId="{EF5923BA-9562-4BCD-8E4D-6ECEFF044D96}" destId="{A1E6DCAC-ED3D-44F0-AED1-8980307964C4}" srcOrd="1" destOrd="0" presId="urn:microsoft.com/office/officeart/2005/8/layout/hierarchy1"/>
    <dgm:cxn modelId="{196B4E8E-16AB-4627-B759-325D31412A0D}" type="presParOf" srcId="{A1E6DCAC-ED3D-44F0-AED1-8980307964C4}" destId="{E53BBBEC-0C12-481C-A7F9-9AAF9B4438FC}" srcOrd="0" destOrd="0" presId="urn:microsoft.com/office/officeart/2005/8/layout/hierarchy1"/>
    <dgm:cxn modelId="{4A7AC2D6-FA89-4834-820A-113D88EE569E}" type="presParOf" srcId="{A1E6DCAC-ED3D-44F0-AED1-8980307964C4}" destId="{A77F374B-A3B7-4693-84A4-32D7E233C621}" srcOrd="1" destOrd="0" presId="urn:microsoft.com/office/officeart/2005/8/layout/hierarchy1"/>
    <dgm:cxn modelId="{CD1CBE6D-21F7-4DD5-8BE6-9CC6A9A6D897}" type="presParOf" srcId="{A77F374B-A3B7-4693-84A4-32D7E233C621}" destId="{F4D73EFE-30C4-47D3-A4E5-58D241DE4AD0}" srcOrd="0" destOrd="0" presId="urn:microsoft.com/office/officeart/2005/8/layout/hierarchy1"/>
    <dgm:cxn modelId="{578368EB-BDD9-4D36-B093-D42C35024CD2}" type="presParOf" srcId="{F4D73EFE-30C4-47D3-A4E5-58D241DE4AD0}" destId="{045C0779-6D13-4ED4-8B8C-412CE38D785D}" srcOrd="0" destOrd="0" presId="urn:microsoft.com/office/officeart/2005/8/layout/hierarchy1"/>
    <dgm:cxn modelId="{7E13FBB9-7CC2-4A83-81FA-4CFC28D0DA0E}" type="presParOf" srcId="{F4D73EFE-30C4-47D3-A4E5-58D241DE4AD0}" destId="{65EABFA2-8B6A-48C3-8988-C8718ABDB9EA}" srcOrd="1" destOrd="0" presId="urn:microsoft.com/office/officeart/2005/8/layout/hierarchy1"/>
    <dgm:cxn modelId="{CC1ADCCB-A331-4607-AEE8-BC7F9ED94618}" type="presParOf" srcId="{A77F374B-A3B7-4693-84A4-32D7E233C621}" destId="{EDB82A1B-35AA-4DA7-83EB-FE87E89B63C6}" srcOrd="1" destOrd="0" presId="urn:microsoft.com/office/officeart/2005/8/layout/hierarchy1"/>
    <dgm:cxn modelId="{CA54502B-3FD3-4500-90C5-9DFE4CEDF502}" type="presParOf" srcId="{EDB82A1B-35AA-4DA7-83EB-FE87E89B63C6}" destId="{315069E7-4A43-4682-8EE7-FE75350E6D70}" srcOrd="0" destOrd="0" presId="urn:microsoft.com/office/officeart/2005/8/layout/hierarchy1"/>
    <dgm:cxn modelId="{C59D29DD-2D59-4367-83B0-66977C2DEC03}" type="presParOf" srcId="{EDB82A1B-35AA-4DA7-83EB-FE87E89B63C6}" destId="{4FF5CB77-DCE7-4A80-A001-8F44A1FB661B}" srcOrd="1" destOrd="0" presId="urn:microsoft.com/office/officeart/2005/8/layout/hierarchy1"/>
    <dgm:cxn modelId="{68CF0D8A-E9BD-4E1E-923D-A6B06D018A03}" type="presParOf" srcId="{4FF5CB77-DCE7-4A80-A001-8F44A1FB661B}" destId="{7B9F47DB-0FBF-4F77-9DFF-7EE6D60BDAF1}" srcOrd="0" destOrd="0" presId="urn:microsoft.com/office/officeart/2005/8/layout/hierarchy1"/>
    <dgm:cxn modelId="{8AC323AA-36D0-4C1E-A643-08B829156663}" type="presParOf" srcId="{7B9F47DB-0FBF-4F77-9DFF-7EE6D60BDAF1}" destId="{68126A29-1B87-4D91-B126-4B449C628D87}" srcOrd="0" destOrd="0" presId="urn:microsoft.com/office/officeart/2005/8/layout/hierarchy1"/>
    <dgm:cxn modelId="{80FFDA1C-0E88-4FB7-9E18-5CE1B0E8820A}" type="presParOf" srcId="{7B9F47DB-0FBF-4F77-9DFF-7EE6D60BDAF1}" destId="{DB89037A-DBF1-459B-8513-F83CACA75070}" srcOrd="1" destOrd="0" presId="urn:microsoft.com/office/officeart/2005/8/layout/hierarchy1"/>
    <dgm:cxn modelId="{97EC4C99-DD2C-40A2-87BF-8EE6DD90C2AA}" type="presParOf" srcId="{4FF5CB77-DCE7-4A80-A001-8F44A1FB661B}" destId="{9BEFBF4B-3F24-43A6-ACC3-C97071038592}" srcOrd="1" destOrd="0" presId="urn:microsoft.com/office/officeart/2005/8/layout/hierarchy1"/>
    <dgm:cxn modelId="{10205D52-6CF3-4933-ADED-736CC58E6227}" type="presParOf" srcId="{9BEFBF4B-3F24-43A6-ACC3-C97071038592}" destId="{4850A243-41A1-4A11-92B3-B8959E6DE37B}" srcOrd="0" destOrd="0" presId="urn:microsoft.com/office/officeart/2005/8/layout/hierarchy1"/>
    <dgm:cxn modelId="{10705EAA-2012-4C68-A0EF-56FA09407360}" type="presParOf" srcId="{9BEFBF4B-3F24-43A6-ACC3-C97071038592}" destId="{E2AB1FCF-DEE3-4E2B-9919-F3BE55D1104D}" srcOrd="1" destOrd="0" presId="urn:microsoft.com/office/officeart/2005/8/layout/hierarchy1"/>
    <dgm:cxn modelId="{FBC9BA84-7AEF-4970-AE38-F0D5BC8F47DE}" type="presParOf" srcId="{E2AB1FCF-DEE3-4E2B-9919-F3BE55D1104D}" destId="{A7545FFF-3026-4D7F-B78E-FF6017BCDFB5}" srcOrd="0" destOrd="0" presId="urn:microsoft.com/office/officeart/2005/8/layout/hierarchy1"/>
    <dgm:cxn modelId="{3261D42B-8863-4C8B-A308-6EEE9F9D8571}" type="presParOf" srcId="{A7545FFF-3026-4D7F-B78E-FF6017BCDFB5}" destId="{21BF779C-9725-49FF-B556-C28DBCD18DCC}" srcOrd="0" destOrd="0" presId="urn:microsoft.com/office/officeart/2005/8/layout/hierarchy1"/>
    <dgm:cxn modelId="{AFDE6965-DECF-4A47-B9AE-8C1A08D553A3}" type="presParOf" srcId="{A7545FFF-3026-4D7F-B78E-FF6017BCDFB5}" destId="{F3CD1315-0397-484F-90C8-2A35DF1B258A}" srcOrd="1" destOrd="0" presId="urn:microsoft.com/office/officeart/2005/8/layout/hierarchy1"/>
    <dgm:cxn modelId="{35E7406B-E503-4A81-97F8-274A3B207DCF}" type="presParOf" srcId="{E2AB1FCF-DEE3-4E2B-9919-F3BE55D1104D}" destId="{4859E1CB-53FE-4A5D-BDE0-0B4CD47B41F5}" srcOrd="1" destOrd="0" presId="urn:microsoft.com/office/officeart/2005/8/layout/hierarchy1"/>
    <dgm:cxn modelId="{B4F57BAC-63AC-41A5-832A-0CBACB136AE1}" type="presParOf" srcId="{A1E6DCAC-ED3D-44F0-AED1-8980307964C4}" destId="{F136E3B3-12BE-4090-AA92-EED29B863682}" srcOrd="2" destOrd="0" presId="urn:microsoft.com/office/officeart/2005/8/layout/hierarchy1"/>
    <dgm:cxn modelId="{C45A8955-D237-42AA-8F3B-48AC765E48E4}" type="presParOf" srcId="{A1E6DCAC-ED3D-44F0-AED1-8980307964C4}" destId="{FBE7BF32-EA38-4EB0-A88A-C5EF4E01CC99}" srcOrd="3" destOrd="0" presId="urn:microsoft.com/office/officeart/2005/8/layout/hierarchy1"/>
    <dgm:cxn modelId="{1ABA2E4F-C36E-45E0-8203-8C7DFC28ABDE}" type="presParOf" srcId="{FBE7BF32-EA38-4EB0-A88A-C5EF4E01CC99}" destId="{49C0E2F2-EDCB-4394-8CD7-DEC5AB883FB4}" srcOrd="0" destOrd="0" presId="urn:microsoft.com/office/officeart/2005/8/layout/hierarchy1"/>
    <dgm:cxn modelId="{D62B4F1D-0CB4-46C0-AA2D-957FD580ADE9}" type="presParOf" srcId="{49C0E2F2-EDCB-4394-8CD7-DEC5AB883FB4}" destId="{00B4B118-BBB2-40DB-83AF-15D59EC261A7}" srcOrd="0" destOrd="0" presId="urn:microsoft.com/office/officeart/2005/8/layout/hierarchy1"/>
    <dgm:cxn modelId="{5A7DEBD0-A793-4CF9-A5E0-2B995AE4B058}" type="presParOf" srcId="{49C0E2F2-EDCB-4394-8CD7-DEC5AB883FB4}" destId="{C73B5F50-1998-4FF5-80D0-16965D7B68A3}" srcOrd="1" destOrd="0" presId="urn:microsoft.com/office/officeart/2005/8/layout/hierarchy1"/>
    <dgm:cxn modelId="{2E6C6A06-1389-4DA1-8BB6-97898B708556}" type="presParOf" srcId="{FBE7BF32-EA38-4EB0-A88A-C5EF4E01CC99}" destId="{93A9F31E-BA40-4432-9ECC-C9E5835DBFBB}" srcOrd="1" destOrd="0" presId="urn:microsoft.com/office/officeart/2005/8/layout/hierarchy1"/>
    <dgm:cxn modelId="{8673F1DF-C001-4F9C-B91E-8F1F1D2760FF}" type="presParOf" srcId="{93A9F31E-BA40-4432-9ECC-C9E5835DBFBB}" destId="{E52D4975-CC63-459D-8728-E98A74AC97BC}" srcOrd="0" destOrd="0" presId="urn:microsoft.com/office/officeart/2005/8/layout/hierarchy1"/>
    <dgm:cxn modelId="{D1F6BE48-057F-4A89-BE45-231F4160B4EB}" type="presParOf" srcId="{93A9F31E-BA40-4432-9ECC-C9E5835DBFBB}" destId="{B40E7F2E-4011-4CA0-BAF6-942B4086E130}" srcOrd="1" destOrd="0" presId="urn:microsoft.com/office/officeart/2005/8/layout/hierarchy1"/>
    <dgm:cxn modelId="{C9CCBE01-D153-4DD4-9BCF-0F3A484F84CC}" type="presParOf" srcId="{B40E7F2E-4011-4CA0-BAF6-942B4086E130}" destId="{E4F58400-BCCD-4FC4-B788-DBDDE702FD4F}" srcOrd="0" destOrd="0" presId="urn:microsoft.com/office/officeart/2005/8/layout/hierarchy1"/>
    <dgm:cxn modelId="{A1357B3B-554F-4AE9-89FC-C0F2FCCA7BEC}" type="presParOf" srcId="{E4F58400-BCCD-4FC4-B788-DBDDE702FD4F}" destId="{DD0EC071-B526-4C32-A2CE-62244FC44AF8}" srcOrd="0" destOrd="0" presId="urn:microsoft.com/office/officeart/2005/8/layout/hierarchy1"/>
    <dgm:cxn modelId="{2575408A-EE81-478D-AAEE-16B0C4EAAB66}" type="presParOf" srcId="{E4F58400-BCCD-4FC4-B788-DBDDE702FD4F}" destId="{B9F8BF45-23CB-41CD-8000-842929289B03}" srcOrd="1" destOrd="0" presId="urn:microsoft.com/office/officeart/2005/8/layout/hierarchy1"/>
    <dgm:cxn modelId="{D3C49266-F37E-4568-9589-2EB15E827F50}" type="presParOf" srcId="{B40E7F2E-4011-4CA0-BAF6-942B4086E130}" destId="{D39DC3AB-F431-4161-9379-A84E168AC8E4}" srcOrd="1" destOrd="0" presId="urn:microsoft.com/office/officeart/2005/8/layout/hierarchy1"/>
    <dgm:cxn modelId="{9E272A0E-7451-42CB-9A15-EFB24FFFC14B}" type="presParOf" srcId="{D39DC3AB-F431-4161-9379-A84E168AC8E4}" destId="{55991BB1-4B53-491E-8BDA-666B738AA452}" srcOrd="0" destOrd="0" presId="urn:microsoft.com/office/officeart/2005/8/layout/hierarchy1"/>
    <dgm:cxn modelId="{7B934751-FC71-462F-BBE6-9D8B2DB28E97}" type="presParOf" srcId="{D39DC3AB-F431-4161-9379-A84E168AC8E4}" destId="{9FC26E6C-8067-4217-8337-35AEF57217EE}" srcOrd="1" destOrd="0" presId="urn:microsoft.com/office/officeart/2005/8/layout/hierarchy1"/>
    <dgm:cxn modelId="{561865B2-39B0-4FDC-A681-1915197D67B4}" type="presParOf" srcId="{9FC26E6C-8067-4217-8337-35AEF57217EE}" destId="{E139AC03-52A9-43F0-8099-CECC22894165}" srcOrd="0" destOrd="0" presId="urn:microsoft.com/office/officeart/2005/8/layout/hierarchy1"/>
    <dgm:cxn modelId="{F4303C42-0F49-4546-AA93-82447037CE9B}" type="presParOf" srcId="{E139AC03-52A9-43F0-8099-CECC22894165}" destId="{60CC0ABA-8D49-44EC-8D54-A55A8BA01500}" srcOrd="0" destOrd="0" presId="urn:microsoft.com/office/officeart/2005/8/layout/hierarchy1"/>
    <dgm:cxn modelId="{A3DC387E-A119-4342-906B-B1AEB74D0FD8}" type="presParOf" srcId="{E139AC03-52A9-43F0-8099-CECC22894165}" destId="{B28D162D-1FC3-4B6A-8A31-A9609C10D677}" srcOrd="1" destOrd="0" presId="urn:microsoft.com/office/officeart/2005/8/layout/hierarchy1"/>
    <dgm:cxn modelId="{1203D514-DF21-4F67-B5FF-5CD7B0263F9F}" type="presParOf" srcId="{9FC26E6C-8067-4217-8337-35AEF57217EE}" destId="{F0D9D245-1327-4D4F-998C-BD10BE4C6C9F}" srcOrd="1" destOrd="0" presId="urn:microsoft.com/office/officeart/2005/8/layout/hierarchy1"/>
    <dgm:cxn modelId="{A6857AEA-BF58-4156-BC77-6E174B4C0260}" type="presParOf" srcId="{93A9F31E-BA40-4432-9ECC-C9E5835DBFBB}" destId="{CBB2FA0A-052C-469C-AAC9-F73763F9EEC1}" srcOrd="2" destOrd="0" presId="urn:microsoft.com/office/officeart/2005/8/layout/hierarchy1"/>
    <dgm:cxn modelId="{1F2ADF71-77FD-483F-9562-252A3FD781EB}" type="presParOf" srcId="{93A9F31E-BA40-4432-9ECC-C9E5835DBFBB}" destId="{86C156FC-6AE8-4BB8-9183-538FC72F28EA}" srcOrd="3" destOrd="0" presId="urn:microsoft.com/office/officeart/2005/8/layout/hierarchy1"/>
    <dgm:cxn modelId="{C67787A8-F024-4E33-9CEB-FC72A4CF532E}" type="presParOf" srcId="{86C156FC-6AE8-4BB8-9183-538FC72F28EA}" destId="{4D58F68A-79C3-47F7-89F3-EA5BC1E7EB88}" srcOrd="0" destOrd="0" presId="urn:microsoft.com/office/officeart/2005/8/layout/hierarchy1"/>
    <dgm:cxn modelId="{D2AD7785-517B-46E3-8DC8-8F70177108ED}" type="presParOf" srcId="{4D58F68A-79C3-47F7-89F3-EA5BC1E7EB88}" destId="{76A86328-73F2-41CE-A71C-C54483A6A3DF}" srcOrd="0" destOrd="0" presId="urn:microsoft.com/office/officeart/2005/8/layout/hierarchy1"/>
    <dgm:cxn modelId="{9247CA18-C95A-417B-9C9E-5FA3B799E5EA}" type="presParOf" srcId="{4D58F68A-79C3-47F7-89F3-EA5BC1E7EB88}" destId="{549A4050-DEE5-42A4-BB9E-092EB07D3447}" srcOrd="1" destOrd="0" presId="urn:microsoft.com/office/officeart/2005/8/layout/hierarchy1"/>
    <dgm:cxn modelId="{E396F259-039E-4AE4-8F03-74B02FD963B3}" type="presParOf" srcId="{86C156FC-6AE8-4BB8-9183-538FC72F28EA}" destId="{A7F4A92E-FD22-4195-8C67-2E17A22B39E4}" srcOrd="1" destOrd="0" presId="urn:microsoft.com/office/officeart/2005/8/layout/hierarchy1"/>
    <dgm:cxn modelId="{07CE40DA-CD1C-49D2-BC0F-8502E3E302D0}" type="presParOf" srcId="{A7F4A92E-FD22-4195-8C67-2E17A22B39E4}" destId="{AEC57371-603A-4838-AF41-132D04D1EB10}" srcOrd="0" destOrd="0" presId="urn:microsoft.com/office/officeart/2005/8/layout/hierarchy1"/>
    <dgm:cxn modelId="{3BE42E32-9217-4EA9-BFA9-D791716364D1}" type="presParOf" srcId="{A7F4A92E-FD22-4195-8C67-2E17A22B39E4}" destId="{A16AFE10-36B7-49B0-B43E-4F49A5954F1F}" srcOrd="1" destOrd="0" presId="urn:microsoft.com/office/officeart/2005/8/layout/hierarchy1"/>
    <dgm:cxn modelId="{682F7DB1-3AF1-42E3-8329-C737DA0B9203}" type="presParOf" srcId="{A16AFE10-36B7-49B0-B43E-4F49A5954F1F}" destId="{DB869B6A-1EF5-4C82-BC71-7C7A73D74D87}" srcOrd="0" destOrd="0" presId="urn:microsoft.com/office/officeart/2005/8/layout/hierarchy1"/>
    <dgm:cxn modelId="{86706772-1EB2-41E6-BDFD-AC10D7ACC3DA}" type="presParOf" srcId="{DB869B6A-1EF5-4C82-BC71-7C7A73D74D87}" destId="{7D2012E3-45E1-42A2-A4E7-67C8427ADB5A}" srcOrd="0" destOrd="0" presId="urn:microsoft.com/office/officeart/2005/8/layout/hierarchy1"/>
    <dgm:cxn modelId="{60001829-D6C4-4E56-8BFD-C89BA4D1A1AA}" type="presParOf" srcId="{DB869B6A-1EF5-4C82-BC71-7C7A73D74D87}" destId="{B68D37ED-DEBC-4B17-9A1B-5D78D1963D21}" srcOrd="1" destOrd="0" presId="urn:microsoft.com/office/officeart/2005/8/layout/hierarchy1"/>
    <dgm:cxn modelId="{CA0B48CB-E5D5-40FE-99CF-C57A6CA73ED6}" type="presParOf" srcId="{A16AFE10-36B7-49B0-B43E-4F49A5954F1F}" destId="{72B9EA5F-E70A-469B-8515-F4DD013EEB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E89F9A-A909-4541-88D4-EFA80F33FC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47684FF-0A92-4556-8191-0DF1599D5F41}">
      <dgm:prSet phldrT="[Texto]" custT="1"/>
      <dgm:spPr/>
      <dgm:t>
        <a:bodyPr/>
        <a:lstStyle/>
        <a:p>
          <a:r>
            <a:rPr lang="es-ES" sz="3000" dirty="0" smtClean="0"/>
            <a:t>Aplicación de Pruebas COVID por caso sospechoso </a:t>
          </a:r>
          <a:endParaRPr lang="es-ES" sz="3000" dirty="0"/>
        </a:p>
      </dgm:t>
    </dgm:pt>
    <dgm:pt modelId="{8864D4F8-D5F6-4FFF-AB5F-E284C9F724D0}" type="parTrans" cxnId="{5DA98D0F-615A-4031-B456-4E15885D5745}">
      <dgm:prSet/>
      <dgm:spPr/>
      <dgm:t>
        <a:bodyPr/>
        <a:lstStyle/>
        <a:p>
          <a:endParaRPr lang="es-ES" sz="3000"/>
        </a:p>
      </dgm:t>
    </dgm:pt>
    <dgm:pt modelId="{E6C3FB7F-BBEB-4404-A3A1-F0A4A099A47E}" type="sibTrans" cxnId="{5DA98D0F-615A-4031-B456-4E15885D5745}">
      <dgm:prSet/>
      <dgm:spPr/>
      <dgm:t>
        <a:bodyPr/>
        <a:lstStyle/>
        <a:p>
          <a:endParaRPr lang="es-ES" sz="3000"/>
        </a:p>
      </dgm:t>
    </dgm:pt>
    <dgm:pt modelId="{9A59C245-C321-4123-8553-A51800908E14}">
      <dgm:prSet phldrT="[Texto]" custT="1"/>
      <dgm:spPr/>
      <dgm:t>
        <a:bodyPr/>
        <a:lstStyle/>
        <a:p>
          <a:r>
            <a:rPr lang="es-ES" sz="3000" dirty="0" smtClean="0"/>
            <a:t>Administrativos y Maestros </a:t>
          </a:r>
          <a:endParaRPr lang="es-ES" sz="3000" dirty="0"/>
        </a:p>
      </dgm:t>
    </dgm:pt>
    <dgm:pt modelId="{887B177B-E212-487E-8ED0-E698F9DE782A}" type="parTrans" cxnId="{CBF7FD33-7B01-46ED-A8BD-373911C88772}">
      <dgm:prSet/>
      <dgm:spPr/>
      <dgm:t>
        <a:bodyPr/>
        <a:lstStyle/>
        <a:p>
          <a:endParaRPr lang="es-ES" sz="3000"/>
        </a:p>
      </dgm:t>
    </dgm:pt>
    <dgm:pt modelId="{74BF75DC-FCF7-43AA-A32B-546AF5756C10}" type="sibTrans" cxnId="{CBF7FD33-7B01-46ED-A8BD-373911C88772}">
      <dgm:prSet/>
      <dgm:spPr/>
      <dgm:t>
        <a:bodyPr/>
        <a:lstStyle/>
        <a:p>
          <a:endParaRPr lang="es-ES" sz="3000"/>
        </a:p>
      </dgm:t>
    </dgm:pt>
    <dgm:pt modelId="{E2957514-376B-4A9C-9BE7-C5E6E34709EB}">
      <dgm:prSet phldrT="[Texto]" custT="1"/>
      <dgm:spPr/>
      <dgm:t>
        <a:bodyPr/>
        <a:lstStyle/>
        <a:p>
          <a:r>
            <a:rPr lang="es-ES" sz="3000" dirty="0" smtClean="0"/>
            <a:t>Alumnos </a:t>
          </a:r>
          <a:endParaRPr lang="es-ES" sz="3000" dirty="0"/>
        </a:p>
      </dgm:t>
    </dgm:pt>
    <dgm:pt modelId="{59B65C3F-CF72-4D21-B784-3F1CB63FE22A}" type="parTrans" cxnId="{3FB53BD2-AE3A-4D79-972F-A460C01F6921}">
      <dgm:prSet/>
      <dgm:spPr/>
      <dgm:t>
        <a:bodyPr/>
        <a:lstStyle/>
        <a:p>
          <a:endParaRPr lang="es-ES" sz="3000"/>
        </a:p>
      </dgm:t>
    </dgm:pt>
    <dgm:pt modelId="{50FCC032-35C8-4F65-BA95-911A0546F128}" type="sibTrans" cxnId="{3FB53BD2-AE3A-4D79-972F-A460C01F6921}">
      <dgm:prSet/>
      <dgm:spPr/>
      <dgm:t>
        <a:bodyPr/>
        <a:lstStyle/>
        <a:p>
          <a:endParaRPr lang="es-ES" sz="3000"/>
        </a:p>
      </dgm:t>
    </dgm:pt>
    <dgm:pt modelId="{226A150A-E89B-4E2D-8A4D-9519134C4263}">
      <dgm:prSet custT="1"/>
      <dgm:spPr/>
      <dgm:t>
        <a:bodyPr/>
        <a:lstStyle/>
        <a:p>
          <a:r>
            <a:rPr lang="es-ES" sz="3000" dirty="0" smtClean="0"/>
            <a:t>Acudir a Médico Familiar IMSS</a:t>
          </a:r>
          <a:endParaRPr lang="es-ES" sz="3000" dirty="0"/>
        </a:p>
      </dgm:t>
    </dgm:pt>
    <dgm:pt modelId="{46161EFA-D1DB-48D7-A054-569426E74A0C}" type="parTrans" cxnId="{EAAD1861-E1B3-4CEE-8108-16BCA56C7335}">
      <dgm:prSet/>
      <dgm:spPr/>
      <dgm:t>
        <a:bodyPr/>
        <a:lstStyle/>
        <a:p>
          <a:endParaRPr lang="es-ES" sz="3000"/>
        </a:p>
      </dgm:t>
    </dgm:pt>
    <dgm:pt modelId="{0E473458-53DC-4D94-9C40-8D47720E6359}" type="sibTrans" cxnId="{EAAD1861-E1B3-4CEE-8108-16BCA56C7335}">
      <dgm:prSet/>
      <dgm:spPr/>
      <dgm:t>
        <a:bodyPr/>
        <a:lstStyle/>
        <a:p>
          <a:endParaRPr lang="es-ES" sz="3000"/>
        </a:p>
      </dgm:t>
    </dgm:pt>
    <dgm:pt modelId="{EF96A9DA-BC81-4E72-AA86-177E9B1D3B7A}">
      <dgm:prSet custT="1"/>
      <dgm:spPr/>
      <dgm:t>
        <a:bodyPr/>
        <a:lstStyle/>
        <a:p>
          <a:r>
            <a:rPr lang="es-ES" sz="3000" dirty="0" smtClean="0"/>
            <a:t>Síntomas o contacto positivo fuera del centro universitario/ casa </a:t>
          </a:r>
          <a:endParaRPr lang="es-ES" sz="3000" dirty="0"/>
        </a:p>
      </dgm:t>
    </dgm:pt>
    <dgm:pt modelId="{70F1A228-73AD-420F-A29B-48E19F15971A}" type="sibTrans" cxnId="{9EED86F2-26DC-46AD-9F4C-414EB5509F0B}">
      <dgm:prSet/>
      <dgm:spPr/>
      <dgm:t>
        <a:bodyPr/>
        <a:lstStyle/>
        <a:p>
          <a:endParaRPr lang="es-ES" sz="3000"/>
        </a:p>
      </dgm:t>
    </dgm:pt>
    <dgm:pt modelId="{9904C488-2EFD-49F4-A78A-E852123C8476}" type="parTrans" cxnId="{9EED86F2-26DC-46AD-9F4C-414EB5509F0B}">
      <dgm:prSet/>
      <dgm:spPr/>
      <dgm:t>
        <a:bodyPr/>
        <a:lstStyle/>
        <a:p>
          <a:endParaRPr lang="es-ES" sz="3000"/>
        </a:p>
      </dgm:t>
    </dgm:pt>
    <dgm:pt modelId="{4321FE86-49DA-4645-B8E3-EB810CFF2A23}">
      <dgm:prSet custT="1"/>
      <dgm:spPr/>
      <dgm:t>
        <a:bodyPr/>
        <a:lstStyle/>
        <a:p>
          <a:r>
            <a:rPr lang="es-ES" sz="3000" dirty="0" smtClean="0"/>
            <a:t>Síntomas o contacto positivo fuera del centro universitario/ casa </a:t>
          </a:r>
          <a:endParaRPr lang="es-ES" sz="3000" dirty="0"/>
        </a:p>
      </dgm:t>
    </dgm:pt>
    <dgm:pt modelId="{533CBB8D-5DF4-4D1A-B4D5-216DF694807D}" type="sibTrans" cxnId="{D69D64BE-53C3-4879-B172-419DCE6E975F}">
      <dgm:prSet/>
      <dgm:spPr/>
      <dgm:t>
        <a:bodyPr/>
        <a:lstStyle/>
        <a:p>
          <a:endParaRPr lang="es-ES" sz="3000"/>
        </a:p>
      </dgm:t>
    </dgm:pt>
    <dgm:pt modelId="{ADF4F936-A3F6-4C26-89D2-B6941DC42EFE}" type="parTrans" cxnId="{D69D64BE-53C3-4879-B172-419DCE6E975F}">
      <dgm:prSet/>
      <dgm:spPr/>
      <dgm:t>
        <a:bodyPr/>
        <a:lstStyle/>
        <a:p>
          <a:endParaRPr lang="es-ES" sz="3000"/>
        </a:p>
      </dgm:t>
    </dgm:pt>
    <dgm:pt modelId="{473BF771-FE5E-4536-84E2-338662C6C976}">
      <dgm:prSet custT="1"/>
      <dgm:spPr/>
      <dgm:t>
        <a:bodyPr/>
        <a:lstStyle/>
        <a:p>
          <a:r>
            <a:rPr lang="es-ES" sz="3000" dirty="0" smtClean="0"/>
            <a:t>Acudir a Médico Familiar IMSS</a:t>
          </a:r>
          <a:endParaRPr lang="es-ES" sz="3000" dirty="0"/>
        </a:p>
      </dgm:t>
    </dgm:pt>
    <dgm:pt modelId="{62B5C1E8-3B19-4B63-B52A-9DE9D5A97EFE}" type="sibTrans" cxnId="{1E7F4EC9-4662-4410-ADFB-321A4A5DB823}">
      <dgm:prSet/>
      <dgm:spPr/>
      <dgm:t>
        <a:bodyPr/>
        <a:lstStyle/>
        <a:p>
          <a:endParaRPr lang="es-ES" sz="3000"/>
        </a:p>
      </dgm:t>
    </dgm:pt>
    <dgm:pt modelId="{5A2C84AA-3FDF-4AF8-AAE3-06EE00B21C1D}" type="parTrans" cxnId="{1E7F4EC9-4662-4410-ADFB-321A4A5DB823}">
      <dgm:prSet/>
      <dgm:spPr/>
      <dgm:t>
        <a:bodyPr/>
        <a:lstStyle/>
        <a:p>
          <a:endParaRPr lang="es-ES" sz="3000"/>
        </a:p>
      </dgm:t>
    </dgm:pt>
    <dgm:pt modelId="{DB6198A9-FD46-46CE-9F50-024BF6A5C7EE}">
      <dgm:prSet custT="1"/>
      <dgm:spPr/>
      <dgm:t>
        <a:bodyPr/>
        <a:lstStyle/>
        <a:p>
          <a:r>
            <a:rPr lang="es-ES" sz="3000" dirty="0" smtClean="0">
              <a:latin typeface="+mn-lt"/>
            </a:rPr>
            <a:t>Entrega de incapacidad y/o justificante otorgada por el IMSS al Coordinador de personal </a:t>
          </a:r>
          <a:endParaRPr lang="es-ES" sz="3000" dirty="0"/>
        </a:p>
      </dgm:t>
    </dgm:pt>
    <dgm:pt modelId="{31AFE332-38C2-4492-A7CE-D677B6F0EF4D}" type="parTrans" cxnId="{D2E5B779-D2FD-4297-9902-0D2C8D87BB7B}">
      <dgm:prSet/>
      <dgm:spPr/>
      <dgm:t>
        <a:bodyPr/>
        <a:lstStyle/>
        <a:p>
          <a:endParaRPr lang="es-ES" sz="3000"/>
        </a:p>
      </dgm:t>
    </dgm:pt>
    <dgm:pt modelId="{D2603F2D-B979-4E81-AD9F-4F37332AB9AE}" type="sibTrans" cxnId="{D2E5B779-D2FD-4297-9902-0D2C8D87BB7B}">
      <dgm:prSet/>
      <dgm:spPr/>
      <dgm:t>
        <a:bodyPr/>
        <a:lstStyle/>
        <a:p>
          <a:endParaRPr lang="es-ES" sz="3000"/>
        </a:p>
      </dgm:t>
    </dgm:pt>
    <dgm:pt modelId="{A6165765-DC33-4B63-BBE9-07F52DEF077C}">
      <dgm:prSet custT="1"/>
      <dgm:spPr/>
      <dgm:t>
        <a:bodyPr/>
        <a:lstStyle/>
        <a:p>
          <a:r>
            <a:rPr lang="es-ES" sz="3000" dirty="0" smtClean="0"/>
            <a:t>Presenta síntomas en el centro Universitario previamente sano   </a:t>
          </a:r>
          <a:endParaRPr lang="es-ES" sz="3000" dirty="0"/>
        </a:p>
      </dgm:t>
    </dgm:pt>
    <dgm:pt modelId="{A06F2B68-3406-4531-850E-C528A78D1A15}" type="parTrans" cxnId="{39F48940-E8E3-4815-BED7-7C90B4943DAF}">
      <dgm:prSet/>
      <dgm:spPr/>
      <dgm:t>
        <a:bodyPr/>
        <a:lstStyle/>
        <a:p>
          <a:endParaRPr lang="es-ES" sz="3000"/>
        </a:p>
      </dgm:t>
    </dgm:pt>
    <dgm:pt modelId="{619EADA1-F350-4B9D-A7F2-EAAB2CDF500E}" type="sibTrans" cxnId="{39F48940-E8E3-4815-BED7-7C90B4943DAF}">
      <dgm:prSet/>
      <dgm:spPr/>
      <dgm:t>
        <a:bodyPr/>
        <a:lstStyle/>
        <a:p>
          <a:endParaRPr lang="es-ES" sz="3000"/>
        </a:p>
      </dgm:t>
    </dgm:pt>
    <dgm:pt modelId="{F1BA8F39-D3F1-44EE-9D45-B0A5E93B2E31}">
      <dgm:prSet custT="1"/>
      <dgm:spPr/>
      <dgm:t>
        <a:bodyPr/>
        <a:lstStyle/>
        <a:p>
          <a:r>
            <a:rPr lang="es-ES" sz="3000" dirty="0" smtClean="0"/>
            <a:t>Realizar prueba </a:t>
          </a:r>
          <a:endParaRPr lang="es-ES" sz="3000" dirty="0"/>
        </a:p>
      </dgm:t>
    </dgm:pt>
    <dgm:pt modelId="{22B508CB-0044-4D98-8B2A-29DD8E94E117}" type="parTrans" cxnId="{1772827D-4ED7-45D1-A4E5-EDBD5DBE93CE}">
      <dgm:prSet/>
      <dgm:spPr/>
      <dgm:t>
        <a:bodyPr/>
        <a:lstStyle/>
        <a:p>
          <a:endParaRPr lang="es-ES" sz="3000"/>
        </a:p>
      </dgm:t>
    </dgm:pt>
    <dgm:pt modelId="{7D6CFAE2-4136-4134-93A8-DEDDAB3C1272}" type="sibTrans" cxnId="{1772827D-4ED7-45D1-A4E5-EDBD5DBE93CE}">
      <dgm:prSet/>
      <dgm:spPr/>
      <dgm:t>
        <a:bodyPr/>
        <a:lstStyle/>
        <a:p>
          <a:endParaRPr lang="es-ES" sz="3000"/>
        </a:p>
      </dgm:t>
    </dgm:pt>
    <dgm:pt modelId="{A800DAFA-72CC-414C-9FFE-3471EB438E74}">
      <dgm:prSet custT="1"/>
      <dgm:spPr/>
      <dgm:t>
        <a:bodyPr/>
        <a:lstStyle/>
        <a:p>
          <a:r>
            <a:rPr lang="es-ES" sz="3000" dirty="0" smtClean="0"/>
            <a:t>Presenta síntomas en el centro Universitario previamente sano </a:t>
          </a:r>
          <a:endParaRPr lang="es-ES" sz="3000" dirty="0"/>
        </a:p>
      </dgm:t>
    </dgm:pt>
    <dgm:pt modelId="{261D5FDE-7597-41D8-8455-A45984714CDB}" type="parTrans" cxnId="{CA494C0D-E613-4111-8B2C-CE5F824300EF}">
      <dgm:prSet/>
      <dgm:spPr/>
      <dgm:t>
        <a:bodyPr/>
        <a:lstStyle/>
        <a:p>
          <a:endParaRPr lang="es-ES" sz="3000"/>
        </a:p>
      </dgm:t>
    </dgm:pt>
    <dgm:pt modelId="{A629F78D-9871-47F8-8D9F-72FC7DBC22FA}" type="sibTrans" cxnId="{CA494C0D-E613-4111-8B2C-CE5F824300EF}">
      <dgm:prSet/>
      <dgm:spPr/>
      <dgm:t>
        <a:bodyPr/>
        <a:lstStyle/>
        <a:p>
          <a:endParaRPr lang="es-ES" sz="3000"/>
        </a:p>
      </dgm:t>
    </dgm:pt>
    <dgm:pt modelId="{9D381F8D-59E0-44EF-AAD3-EDF309022C53}">
      <dgm:prSet custT="1"/>
      <dgm:spPr/>
      <dgm:t>
        <a:bodyPr/>
        <a:lstStyle/>
        <a:p>
          <a:r>
            <a:rPr lang="es-ES" sz="3000" dirty="0" smtClean="0"/>
            <a:t>Realizar prueba </a:t>
          </a:r>
          <a:endParaRPr lang="es-ES" sz="3000" dirty="0"/>
        </a:p>
      </dgm:t>
    </dgm:pt>
    <dgm:pt modelId="{89106751-B7B9-4E2E-BE33-A6D95A6087E6}" type="parTrans" cxnId="{83E67EE0-BE86-4CA6-B872-90711DD79F67}">
      <dgm:prSet/>
      <dgm:spPr/>
      <dgm:t>
        <a:bodyPr/>
        <a:lstStyle/>
        <a:p>
          <a:endParaRPr lang="es-ES" sz="3000"/>
        </a:p>
      </dgm:t>
    </dgm:pt>
    <dgm:pt modelId="{D492BFC0-B122-4C34-B789-1264CDB0592E}" type="sibTrans" cxnId="{83E67EE0-BE86-4CA6-B872-90711DD79F67}">
      <dgm:prSet/>
      <dgm:spPr/>
      <dgm:t>
        <a:bodyPr/>
        <a:lstStyle/>
        <a:p>
          <a:endParaRPr lang="es-ES" sz="3000"/>
        </a:p>
      </dgm:t>
    </dgm:pt>
    <dgm:pt modelId="{00D7D82E-439E-4C33-AAE1-A676E07B024D}">
      <dgm:prSet custT="1"/>
      <dgm:spPr/>
      <dgm:t>
        <a:bodyPr/>
        <a:lstStyle/>
        <a:p>
          <a:pPr algn="l"/>
          <a:r>
            <a:rPr lang="es-ES" sz="3000" dirty="0" smtClean="0">
              <a:latin typeface="+mn-lt"/>
            </a:rPr>
            <a:t>Entrega de incapacidad y/o justificante otorgada por el IMSS a Control Escolar/Maestros (as).   </a:t>
          </a:r>
          <a:endParaRPr lang="es-ES" sz="3000" dirty="0"/>
        </a:p>
      </dgm:t>
    </dgm:pt>
    <dgm:pt modelId="{2ED9CD97-608F-4F71-8021-227E5EB8B2ED}" type="parTrans" cxnId="{D51EE56E-8F9D-4861-8BE3-0830B17CF1A8}">
      <dgm:prSet/>
      <dgm:spPr/>
      <dgm:t>
        <a:bodyPr/>
        <a:lstStyle/>
        <a:p>
          <a:endParaRPr lang="es-ES" sz="3000"/>
        </a:p>
      </dgm:t>
    </dgm:pt>
    <dgm:pt modelId="{4F2383E5-35AA-4008-A672-190B005AE6FA}" type="sibTrans" cxnId="{D51EE56E-8F9D-4861-8BE3-0830B17CF1A8}">
      <dgm:prSet/>
      <dgm:spPr/>
      <dgm:t>
        <a:bodyPr/>
        <a:lstStyle/>
        <a:p>
          <a:endParaRPr lang="es-ES" sz="3000"/>
        </a:p>
      </dgm:t>
    </dgm:pt>
    <dgm:pt modelId="{FD463061-C0AC-401C-92A4-59451F74EAFC}">
      <dgm:prSet custT="1"/>
      <dgm:spPr/>
      <dgm:t>
        <a:bodyPr/>
        <a:lstStyle/>
        <a:p>
          <a:r>
            <a:rPr lang="es-ES" sz="3000" dirty="0" smtClean="0"/>
            <a:t>Seguimiento de acuerdo a resultado (</a:t>
          </a:r>
          <a:r>
            <a:rPr lang="es-ES" sz="3000" dirty="0" smtClean="0">
              <a:latin typeface="+mn-lt"/>
            </a:rPr>
            <a:t>Protocolo Sospecha  COVID</a:t>
          </a:r>
          <a:r>
            <a:rPr lang="es-ES" sz="3000" dirty="0" smtClean="0"/>
            <a:t>)</a:t>
          </a:r>
          <a:endParaRPr lang="es-ES" sz="3000" dirty="0"/>
        </a:p>
      </dgm:t>
    </dgm:pt>
    <dgm:pt modelId="{65A326CB-5D19-4416-BFB0-182A785D6B3A}" type="parTrans" cxnId="{F6536D7F-777F-4359-8A22-D560DFC54276}">
      <dgm:prSet/>
      <dgm:spPr/>
      <dgm:t>
        <a:bodyPr/>
        <a:lstStyle/>
        <a:p>
          <a:endParaRPr lang="es-ES" sz="3000"/>
        </a:p>
      </dgm:t>
    </dgm:pt>
    <dgm:pt modelId="{49B63EFE-18E1-4AE6-87BD-2AA8B1778D7A}" type="sibTrans" cxnId="{F6536D7F-777F-4359-8A22-D560DFC54276}">
      <dgm:prSet/>
      <dgm:spPr/>
      <dgm:t>
        <a:bodyPr/>
        <a:lstStyle/>
        <a:p>
          <a:endParaRPr lang="es-ES" sz="3000"/>
        </a:p>
      </dgm:t>
    </dgm:pt>
    <dgm:pt modelId="{7C459FD2-C5A0-4865-9E3A-3B6BDB29FD86}">
      <dgm:prSet custT="1"/>
      <dgm:spPr/>
      <dgm:t>
        <a:bodyPr/>
        <a:lstStyle/>
        <a:p>
          <a:r>
            <a:rPr lang="es-ES" sz="3000" dirty="0" smtClean="0"/>
            <a:t>Seguimiento de acuerdo a resultado (</a:t>
          </a:r>
          <a:r>
            <a:rPr lang="es-ES" sz="3000" dirty="0" smtClean="0">
              <a:latin typeface="+mn-lt"/>
            </a:rPr>
            <a:t>Protocolo Sospecha  COVID</a:t>
          </a:r>
          <a:r>
            <a:rPr lang="es-ES" sz="3000" dirty="0" smtClean="0"/>
            <a:t>)</a:t>
          </a:r>
          <a:endParaRPr lang="es-ES" sz="3000" dirty="0"/>
        </a:p>
      </dgm:t>
    </dgm:pt>
    <dgm:pt modelId="{4DD2C8B2-B6E9-4F62-B80F-86DED34F7722}" type="parTrans" cxnId="{31A01BAA-89A3-4F9E-9E69-81FB75924CAF}">
      <dgm:prSet/>
      <dgm:spPr/>
      <dgm:t>
        <a:bodyPr/>
        <a:lstStyle/>
        <a:p>
          <a:endParaRPr lang="es-ES" sz="3000"/>
        </a:p>
      </dgm:t>
    </dgm:pt>
    <dgm:pt modelId="{50B3E8CB-F5F4-43BB-B879-9649D0984C80}" type="sibTrans" cxnId="{31A01BAA-89A3-4F9E-9E69-81FB75924CAF}">
      <dgm:prSet/>
      <dgm:spPr/>
      <dgm:t>
        <a:bodyPr/>
        <a:lstStyle/>
        <a:p>
          <a:endParaRPr lang="es-ES" sz="3000"/>
        </a:p>
      </dgm:t>
    </dgm:pt>
    <dgm:pt modelId="{457A67AC-614D-4189-A9E0-0580AEA9E35D}" type="pres">
      <dgm:prSet presAssocID="{B7E89F9A-A909-4541-88D4-EFA80F33FC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A385BC-EE9A-4D0F-9D95-10D627F040D8}" type="pres">
      <dgm:prSet presAssocID="{347684FF-0A92-4556-8191-0DF1599D5F41}" presName="hierRoot1" presStyleCnt="0"/>
      <dgm:spPr/>
      <dgm:t>
        <a:bodyPr/>
        <a:lstStyle/>
        <a:p>
          <a:endParaRPr lang="es-ES"/>
        </a:p>
      </dgm:t>
    </dgm:pt>
    <dgm:pt modelId="{0E28119E-53C0-4D07-AA0F-831EDF2A90CF}" type="pres">
      <dgm:prSet presAssocID="{347684FF-0A92-4556-8191-0DF1599D5F41}" presName="composite" presStyleCnt="0"/>
      <dgm:spPr/>
      <dgm:t>
        <a:bodyPr/>
        <a:lstStyle/>
        <a:p>
          <a:endParaRPr lang="es-ES"/>
        </a:p>
      </dgm:t>
    </dgm:pt>
    <dgm:pt modelId="{3744B2CF-2E2F-4504-A319-497D2CE28149}" type="pres">
      <dgm:prSet presAssocID="{347684FF-0A92-4556-8191-0DF1599D5F41}" presName="background" presStyleLbl="node0" presStyleIdx="0" presStyleCnt="1"/>
      <dgm:spPr/>
      <dgm:t>
        <a:bodyPr/>
        <a:lstStyle/>
        <a:p>
          <a:endParaRPr lang="es-ES"/>
        </a:p>
      </dgm:t>
    </dgm:pt>
    <dgm:pt modelId="{94A2696E-2081-487B-ABF1-CBF5E25308FC}" type="pres">
      <dgm:prSet presAssocID="{347684FF-0A92-4556-8191-0DF1599D5F41}" presName="text" presStyleLbl="fgAcc0" presStyleIdx="0" presStyleCnt="1" custScaleX="1761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E662B-67F7-4DC6-8859-995EC50A6CE0}" type="pres">
      <dgm:prSet presAssocID="{347684FF-0A92-4556-8191-0DF1599D5F41}" presName="hierChild2" presStyleCnt="0"/>
      <dgm:spPr/>
      <dgm:t>
        <a:bodyPr/>
        <a:lstStyle/>
        <a:p>
          <a:endParaRPr lang="es-ES"/>
        </a:p>
      </dgm:t>
    </dgm:pt>
    <dgm:pt modelId="{2DA8082E-3EFD-457A-BF15-59A122731EAD}" type="pres">
      <dgm:prSet presAssocID="{887B177B-E212-487E-8ED0-E698F9DE782A}" presName="Name10" presStyleLbl="parChTrans1D2" presStyleIdx="0" presStyleCnt="2"/>
      <dgm:spPr/>
      <dgm:t>
        <a:bodyPr/>
        <a:lstStyle/>
        <a:p>
          <a:endParaRPr lang="es-ES"/>
        </a:p>
      </dgm:t>
    </dgm:pt>
    <dgm:pt modelId="{C096C7DF-93EC-47F7-A0CB-460D9233E3C0}" type="pres">
      <dgm:prSet presAssocID="{9A59C245-C321-4123-8553-A51800908E14}" presName="hierRoot2" presStyleCnt="0"/>
      <dgm:spPr/>
      <dgm:t>
        <a:bodyPr/>
        <a:lstStyle/>
        <a:p>
          <a:endParaRPr lang="es-ES"/>
        </a:p>
      </dgm:t>
    </dgm:pt>
    <dgm:pt modelId="{7F358EA4-BC69-4CFF-9FC6-D5BB8C4AC733}" type="pres">
      <dgm:prSet presAssocID="{9A59C245-C321-4123-8553-A51800908E14}" presName="composite2" presStyleCnt="0"/>
      <dgm:spPr/>
      <dgm:t>
        <a:bodyPr/>
        <a:lstStyle/>
        <a:p>
          <a:endParaRPr lang="es-ES"/>
        </a:p>
      </dgm:t>
    </dgm:pt>
    <dgm:pt modelId="{9A8AF5EA-C880-42CB-982D-D5BFDD9C7A58}" type="pres">
      <dgm:prSet presAssocID="{9A59C245-C321-4123-8553-A51800908E14}" presName="background2" presStyleLbl="node2" presStyleIdx="0" presStyleCnt="2"/>
      <dgm:spPr/>
      <dgm:t>
        <a:bodyPr/>
        <a:lstStyle/>
        <a:p>
          <a:endParaRPr lang="es-ES"/>
        </a:p>
      </dgm:t>
    </dgm:pt>
    <dgm:pt modelId="{015667FC-D97B-4239-9C64-15A91FC75683}" type="pres">
      <dgm:prSet presAssocID="{9A59C245-C321-4123-8553-A51800908E14}" presName="text2" presStyleLbl="fgAcc2" presStyleIdx="0" presStyleCnt="2" custScaleX="126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33924D-9D48-40C3-B2CD-279652AD5B45}" type="pres">
      <dgm:prSet presAssocID="{9A59C245-C321-4123-8553-A51800908E14}" presName="hierChild3" presStyleCnt="0"/>
      <dgm:spPr/>
      <dgm:t>
        <a:bodyPr/>
        <a:lstStyle/>
        <a:p>
          <a:endParaRPr lang="es-ES"/>
        </a:p>
      </dgm:t>
    </dgm:pt>
    <dgm:pt modelId="{CD3B12FF-EEEF-4A71-B7BF-6481A62BE261}" type="pres">
      <dgm:prSet presAssocID="{ADF4F936-A3F6-4C26-89D2-B6941DC42EFE}" presName="Name17" presStyleLbl="parChTrans1D3" presStyleIdx="0" presStyleCnt="4"/>
      <dgm:spPr/>
      <dgm:t>
        <a:bodyPr/>
        <a:lstStyle/>
        <a:p>
          <a:endParaRPr lang="es-ES"/>
        </a:p>
      </dgm:t>
    </dgm:pt>
    <dgm:pt modelId="{A5EA1268-C597-445B-BEB2-D3D88ECC1733}" type="pres">
      <dgm:prSet presAssocID="{4321FE86-49DA-4645-B8E3-EB810CFF2A23}" presName="hierRoot3" presStyleCnt="0"/>
      <dgm:spPr/>
      <dgm:t>
        <a:bodyPr/>
        <a:lstStyle/>
        <a:p>
          <a:endParaRPr lang="es-ES"/>
        </a:p>
      </dgm:t>
    </dgm:pt>
    <dgm:pt modelId="{CAB3F70F-2C15-4AA3-B1BF-B437AB8B763B}" type="pres">
      <dgm:prSet presAssocID="{4321FE86-49DA-4645-B8E3-EB810CFF2A23}" presName="composite3" presStyleCnt="0"/>
      <dgm:spPr/>
      <dgm:t>
        <a:bodyPr/>
        <a:lstStyle/>
        <a:p>
          <a:endParaRPr lang="es-ES"/>
        </a:p>
      </dgm:t>
    </dgm:pt>
    <dgm:pt modelId="{9E97F1C1-ADA3-4935-80D9-3EF3525595B6}" type="pres">
      <dgm:prSet presAssocID="{4321FE86-49DA-4645-B8E3-EB810CFF2A23}" presName="background3" presStyleLbl="node3" presStyleIdx="0" presStyleCnt="4"/>
      <dgm:spPr/>
      <dgm:t>
        <a:bodyPr/>
        <a:lstStyle/>
        <a:p>
          <a:endParaRPr lang="es-ES"/>
        </a:p>
      </dgm:t>
    </dgm:pt>
    <dgm:pt modelId="{09C85897-7C15-4D13-A2D3-353C0444DCC0}" type="pres">
      <dgm:prSet presAssocID="{4321FE86-49DA-4645-B8E3-EB810CFF2A23}" presName="text3" presStyleLbl="fgAcc3" presStyleIdx="0" presStyleCnt="4" custScaleX="140277" custScaleY="117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158F1-42C2-48B3-822A-E4BA201B89CB}" type="pres">
      <dgm:prSet presAssocID="{4321FE86-49DA-4645-B8E3-EB810CFF2A23}" presName="hierChild4" presStyleCnt="0"/>
      <dgm:spPr/>
      <dgm:t>
        <a:bodyPr/>
        <a:lstStyle/>
        <a:p>
          <a:endParaRPr lang="es-ES"/>
        </a:p>
      </dgm:t>
    </dgm:pt>
    <dgm:pt modelId="{D1516438-CA58-4F84-9123-4335229425ED}" type="pres">
      <dgm:prSet presAssocID="{5A2C84AA-3FDF-4AF8-AAE3-06EE00B21C1D}" presName="Name23" presStyleLbl="parChTrans1D4" presStyleIdx="0" presStyleCnt="8"/>
      <dgm:spPr/>
      <dgm:t>
        <a:bodyPr/>
        <a:lstStyle/>
        <a:p>
          <a:endParaRPr lang="es-ES"/>
        </a:p>
      </dgm:t>
    </dgm:pt>
    <dgm:pt modelId="{8C709423-A394-4486-AB6D-87CBF45ABD18}" type="pres">
      <dgm:prSet presAssocID="{473BF771-FE5E-4536-84E2-338662C6C976}" presName="hierRoot4" presStyleCnt="0"/>
      <dgm:spPr/>
      <dgm:t>
        <a:bodyPr/>
        <a:lstStyle/>
        <a:p>
          <a:endParaRPr lang="es-ES"/>
        </a:p>
      </dgm:t>
    </dgm:pt>
    <dgm:pt modelId="{212A770B-E185-472B-B361-A125BC89569E}" type="pres">
      <dgm:prSet presAssocID="{473BF771-FE5E-4536-84E2-338662C6C976}" presName="composite4" presStyleCnt="0"/>
      <dgm:spPr/>
      <dgm:t>
        <a:bodyPr/>
        <a:lstStyle/>
        <a:p>
          <a:endParaRPr lang="es-ES"/>
        </a:p>
      </dgm:t>
    </dgm:pt>
    <dgm:pt modelId="{A7168608-2219-4ACD-848C-3C53B88D3F1C}" type="pres">
      <dgm:prSet presAssocID="{473BF771-FE5E-4536-84E2-338662C6C976}" presName="background4" presStyleLbl="node4" presStyleIdx="0" presStyleCnt="8"/>
      <dgm:spPr/>
      <dgm:t>
        <a:bodyPr/>
        <a:lstStyle/>
        <a:p>
          <a:endParaRPr lang="es-ES"/>
        </a:p>
      </dgm:t>
    </dgm:pt>
    <dgm:pt modelId="{314EFB5B-1597-4F16-AE11-221D1CEF05D8}" type="pres">
      <dgm:prSet presAssocID="{473BF771-FE5E-4536-84E2-338662C6C976}" presName="text4" presStyleLbl="fgAcc4" presStyleIdx="0" presStyleCnt="8" custScaleX="154676" custScaleY="112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1D3B-2AAE-4C40-B4F8-64EB155F64DD}" type="pres">
      <dgm:prSet presAssocID="{473BF771-FE5E-4536-84E2-338662C6C976}" presName="hierChild5" presStyleCnt="0"/>
      <dgm:spPr/>
      <dgm:t>
        <a:bodyPr/>
        <a:lstStyle/>
        <a:p>
          <a:endParaRPr lang="es-ES"/>
        </a:p>
      </dgm:t>
    </dgm:pt>
    <dgm:pt modelId="{12E8BC4C-F46D-4F88-87A5-5187E0D42F51}" type="pres">
      <dgm:prSet presAssocID="{31AFE332-38C2-4492-A7CE-D677B6F0EF4D}" presName="Name23" presStyleLbl="parChTrans1D4" presStyleIdx="1" presStyleCnt="8"/>
      <dgm:spPr/>
      <dgm:t>
        <a:bodyPr/>
        <a:lstStyle/>
        <a:p>
          <a:endParaRPr lang="es-ES"/>
        </a:p>
      </dgm:t>
    </dgm:pt>
    <dgm:pt modelId="{F70D439A-D8B6-4831-9ABA-2B513BBE2B64}" type="pres">
      <dgm:prSet presAssocID="{DB6198A9-FD46-46CE-9F50-024BF6A5C7EE}" presName="hierRoot4" presStyleCnt="0"/>
      <dgm:spPr/>
      <dgm:t>
        <a:bodyPr/>
        <a:lstStyle/>
        <a:p>
          <a:endParaRPr lang="es-ES"/>
        </a:p>
      </dgm:t>
    </dgm:pt>
    <dgm:pt modelId="{82D63682-7E11-475A-803B-DB53DC354081}" type="pres">
      <dgm:prSet presAssocID="{DB6198A9-FD46-46CE-9F50-024BF6A5C7EE}" presName="composite4" presStyleCnt="0"/>
      <dgm:spPr/>
      <dgm:t>
        <a:bodyPr/>
        <a:lstStyle/>
        <a:p>
          <a:endParaRPr lang="es-ES"/>
        </a:p>
      </dgm:t>
    </dgm:pt>
    <dgm:pt modelId="{9F50B2A4-327F-4AE1-A8D7-DAB43D0C425A}" type="pres">
      <dgm:prSet presAssocID="{DB6198A9-FD46-46CE-9F50-024BF6A5C7EE}" presName="background4" presStyleLbl="node4" presStyleIdx="1" presStyleCnt="8"/>
      <dgm:spPr/>
      <dgm:t>
        <a:bodyPr/>
        <a:lstStyle/>
        <a:p>
          <a:endParaRPr lang="es-ES"/>
        </a:p>
      </dgm:t>
    </dgm:pt>
    <dgm:pt modelId="{918D3CDA-43C1-4ECB-9017-997343E99BAD}" type="pres">
      <dgm:prSet presAssocID="{DB6198A9-FD46-46CE-9F50-024BF6A5C7EE}" presName="text4" presStyleLbl="fgAcc4" presStyleIdx="1" presStyleCnt="8" custScaleX="205813" custScaleY="169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6B2245-C95B-489C-A1BB-E1CA519F46A7}" type="pres">
      <dgm:prSet presAssocID="{DB6198A9-FD46-46CE-9F50-024BF6A5C7EE}" presName="hierChild5" presStyleCnt="0"/>
      <dgm:spPr/>
      <dgm:t>
        <a:bodyPr/>
        <a:lstStyle/>
        <a:p>
          <a:endParaRPr lang="es-ES"/>
        </a:p>
      </dgm:t>
    </dgm:pt>
    <dgm:pt modelId="{A1E542C6-C494-4C15-A508-0AAAC17BD166}" type="pres">
      <dgm:prSet presAssocID="{A06F2B68-3406-4531-850E-C528A78D1A15}" presName="Name17" presStyleLbl="parChTrans1D3" presStyleIdx="1" presStyleCnt="4"/>
      <dgm:spPr/>
      <dgm:t>
        <a:bodyPr/>
        <a:lstStyle/>
        <a:p>
          <a:endParaRPr lang="es-ES"/>
        </a:p>
      </dgm:t>
    </dgm:pt>
    <dgm:pt modelId="{15A12A43-1297-4DFF-BFED-C43C96E59B55}" type="pres">
      <dgm:prSet presAssocID="{A6165765-DC33-4B63-BBE9-07F52DEF077C}" presName="hierRoot3" presStyleCnt="0"/>
      <dgm:spPr/>
      <dgm:t>
        <a:bodyPr/>
        <a:lstStyle/>
        <a:p>
          <a:endParaRPr lang="es-ES"/>
        </a:p>
      </dgm:t>
    </dgm:pt>
    <dgm:pt modelId="{636D2E9F-FEAA-47AD-80DC-44201706F792}" type="pres">
      <dgm:prSet presAssocID="{A6165765-DC33-4B63-BBE9-07F52DEF077C}" presName="composite3" presStyleCnt="0"/>
      <dgm:spPr/>
      <dgm:t>
        <a:bodyPr/>
        <a:lstStyle/>
        <a:p>
          <a:endParaRPr lang="es-ES"/>
        </a:p>
      </dgm:t>
    </dgm:pt>
    <dgm:pt modelId="{621A76F5-6D1D-48E1-AA76-B0F32FD1A9FF}" type="pres">
      <dgm:prSet presAssocID="{A6165765-DC33-4B63-BBE9-07F52DEF077C}" presName="background3" presStyleLbl="node3" presStyleIdx="1" presStyleCnt="4"/>
      <dgm:spPr/>
      <dgm:t>
        <a:bodyPr/>
        <a:lstStyle/>
        <a:p>
          <a:endParaRPr lang="es-ES"/>
        </a:p>
      </dgm:t>
    </dgm:pt>
    <dgm:pt modelId="{CBFF3AD8-29F8-432B-92FC-2381AC0B3D48}" type="pres">
      <dgm:prSet presAssocID="{A6165765-DC33-4B63-BBE9-07F52DEF077C}" presName="text3" presStyleLbl="fgAcc3" presStyleIdx="1" presStyleCnt="4" custScaleX="153367" custScaleY="113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C7BFDE-4AFE-48E4-81B0-BE5C02210351}" type="pres">
      <dgm:prSet presAssocID="{A6165765-DC33-4B63-BBE9-07F52DEF077C}" presName="hierChild4" presStyleCnt="0"/>
      <dgm:spPr/>
      <dgm:t>
        <a:bodyPr/>
        <a:lstStyle/>
        <a:p>
          <a:endParaRPr lang="es-ES"/>
        </a:p>
      </dgm:t>
    </dgm:pt>
    <dgm:pt modelId="{40BC5431-8B22-4C03-8798-874FD782A878}" type="pres">
      <dgm:prSet presAssocID="{22B508CB-0044-4D98-8B2A-29DD8E94E117}" presName="Name23" presStyleLbl="parChTrans1D4" presStyleIdx="2" presStyleCnt="8"/>
      <dgm:spPr/>
      <dgm:t>
        <a:bodyPr/>
        <a:lstStyle/>
        <a:p>
          <a:endParaRPr lang="es-ES"/>
        </a:p>
      </dgm:t>
    </dgm:pt>
    <dgm:pt modelId="{2C09051C-149D-4643-BF19-D8F78888DF91}" type="pres">
      <dgm:prSet presAssocID="{F1BA8F39-D3F1-44EE-9D45-B0A5E93B2E31}" presName="hierRoot4" presStyleCnt="0"/>
      <dgm:spPr/>
      <dgm:t>
        <a:bodyPr/>
        <a:lstStyle/>
        <a:p>
          <a:endParaRPr lang="es-ES"/>
        </a:p>
      </dgm:t>
    </dgm:pt>
    <dgm:pt modelId="{A70F5D80-E99B-4D49-B529-636E7F0F6B85}" type="pres">
      <dgm:prSet presAssocID="{F1BA8F39-D3F1-44EE-9D45-B0A5E93B2E31}" presName="composite4" presStyleCnt="0"/>
      <dgm:spPr/>
      <dgm:t>
        <a:bodyPr/>
        <a:lstStyle/>
        <a:p>
          <a:endParaRPr lang="es-ES"/>
        </a:p>
      </dgm:t>
    </dgm:pt>
    <dgm:pt modelId="{98333D86-C563-457C-8693-9AF36A997A3B}" type="pres">
      <dgm:prSet presAssocID="{F1BA8F39-D3F1-44EE-9D45-B0A5E93B2E31}" presName="background4" presStyleLbl="node4" presStyleIdx="2" presStyleCnt="8"/>
      <dgm:spPr/>
      <dgm:t>
        <a:bodyPr/>
        <a:lstStyle/>
        <a:p>
          <a:endParaRPr lang="es-ES"/>
        </a:p>
      </dgm:t>
    </dgm:pt>
    <dgm:pt modelId="{6FF02B40-3121-486E-ABB2-C9F5571812A4}" type="pres">
      <dgm:prSet presAssocID="{F1BA8F39-D3F1-44EE-9D45-B0A5E93B2E31}" presName="text4" presStyleLbl="fgAcc4" presStyleIdx="2" presStyleCnt="8" custScaleX="132359" custScaleY="112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4A9C38-544C-4E11-A1D8-4A43A1B3282A}" type="pres">
      <dgm:prSet presAssocID="{F1BA8F39-D3F1-44EE-9D45-B0A5E93B2E31}" presName="hierChild5" presStyleCnt="0"/>
      <dgm:spPr/>
      <dgm:t>
        <a:bodyPr/>
        <a:lstStyle/>
        <a:p>
          <a:endParaRPr lang="es-ES"/>
        </a:p>
      </dgm:t>
    </dgm:pt>
    <dgm:pt modelId="{5479FE63-E8F3-4D9C-A109-131DA5B54121}" type="pres">
      <dgm:prSet presAssocID="{65A326CB-5D19-4416-BFB0-182A785D6B3A}" presName="Name23" presStyleLbl="parChTrans1D4" presStyleIdx="3" presStyleCnt="8"/>
      <dgm:spPr/>
      <dgm:t>
        <a:bodyPr/>
        <a:lstStyle/>
        <a:p>
          <a:endParaRPr lang="es-ES"/>
        </a:p>
      </dgm:t>
    </dgm:pt>
    <dgm:pt modelId="{A84E91B3-0884-4B60-B356-92F3E0A3680B}" type="pres">
      <dgm:prSet presAssocID="{FD463061-C0AC-401C-92A4-59451F74EAFC}" presName="hierRoot4" presStyleCnt="0"/>
      <dgm:spPr/>
    </dgm:pt>
    <dgm:pt modelId="{BB0D3462-DD6D-4426-B550-364E9358FF2A}" type="pres">
      <dgm:prSet presAssocID="{FD463061-C0AC-401C-92A4-59451F74EAFC}" presName="composite4" presStyleCnt="0"/>
      <dgm:spPr/>
    </dgm:pt>
    <dgm:pt modelId="{6F83D2C5-50BA-48B2-BCD2-014A4069CC3C}" type="pres">
      <dgm:prSet presAssocID="{FD463061-C0AC-401C-92A4-59451F74EAFC}" presName="background4" presStyleLbl="node4" presStyleIdx="3" presStyleCnt="8"/>
      <dgm:spPr/>
    </dgm:pt>
    <dgm:pt modelId="{86491F1B-25A8-49E3-A28C-9B7228C1BB4F}" type="pres">
      <dgm:prSet presAssocID="{FD463061-C0AC-401C-92A4-59451F74EAFC}" presName="text4" presStyleLbl="fgAcc4" presStyleIdx="3" presStyleCnt="8" custScaleX="142395" custScaleY="180399" custLinFactNeighborX="-12" custLinFactNeighborY="-5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D68D9A-C580-403E-B756-309E9AB9BF23}" type="pres">
      <dgm:prSet presAssocID="{FD463061-C0AC-401C-92A4-59451F74EAFC}" presName="hierChild5" presStyleCnt="0"/>
      <dgm:spPr/>
    </dgm:pt>
    <dgm:pt modelId="{D7A26265-B1B7-494F-B1A8-990CD8F65E8A}" type="pres">
      <dgm:prSet presAssocID="{59B65C3F-CF72-4D21-B784-3F1CB63FE22A}" presName="Name10" presStyleLbl="parChTrans1D2" presStyleIdx="1" presStyleCnt="2"/>
      <dgm:spPr/>
      <dgm:t>
        <a:bodyPr/>
        <a:lstStyle/>
        <a:p>
          <a:endParaRPr lang="es-ES"/>
        </a:p>
      </dgm:t>
    </dgm:pt>
    <dgm:pt modelId="{74788F17-E82C-4AFA-8F3F-42F3A0DBF403}" type="pres">
      <dgm:prSet presAssocID="{E2957514-376B-4A9C-9BE7-C5E6E34709EB}" presName="hierRoot2" presStyleCnt="0"/>
      <dgm:spPr/>
      <dgm:t>
        <a:bodyPr/>
        <a:lstStyle/>
        <a:p>
          <a:endParaRPr lang="es-ES"/>
        </a:p>
      </dgm:t>
    </dgm:pt>
    <dgm:pt modelId="{3F5D0224-994D-4DA6-B712-450536B1530D}" type="pres">
      <dgm:prSet presAssocID="{E2957514-376B-4A9C-9BE7-C5E6E34709EB}" presName="composite2" presStyleCnt="0"/>
      <dgm:spPr/>
      <dgm:t>
        <a:bodyPr/>
        <a:lstStyle/>
        <a:p>
          <a:endParaRPr lang="es-ES"/>
        </a:p>
      </dgm:t>
    </dgm:pt>
    <dgm:pt modelId="{601266C8-942E-4E88-88D6-B7A114D9D6B1}" type="pres">
      <dgm:prSet presAssocID="{E2957514-376B-4A9C-9BE7-C5E6E34709EB}" presName="background2" presStyleLbl="node2" presStyleIdx="1" presStyleCnt="2"/>
      <dgm:spPr/>
      <dgm:t>
        <a:bodyPr/>
        <a:lstStyle/>
        <a:p>
          <a:endParaRPr lang="es-ES"/>
        </a:p>
      </dgm:t>
    </dgm:pt>
    <dgm:pt modelId="{2E739DB5-4DDF-4849-B93F-2ADA3B206943}" type="pres">
      <dgm:prSet presAssocID="{E2957514-376B-4A9C-9BE7-C5E6E34709E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A8EC03-C53E-44B6-9D1C-8166968D771B}" type="pres">
      <dgm:prSet presAssocID="{E2957514-376B-4A9C-9BE7-C5E6E34709EB}" presName="hierChild3" presStyleCnt="0"/>
      <dgm:spPr/>
      <dgm:t>
        <a:bodyPr/>
        <a:lstStyle/>
        <a:p>
          <a:endParaRPr lang="es-ES"/>
        </a:p>
      </dgm:t>
    </dgm:pt>
    <dgm:pt modelId="{25CFBEBE-B167-4E9C-8943-8A1284289BAD}" type="pres">
      <dgm:prSet presAssocID="{9904C488-2EFD-49F4-A78A-E852123C8476}" presName="Name17" presStyleLbl="parChTrans1D3" presStyleIdx="2" presStyleCnt="4"/>
      <dgm:spPr/>
      <dgm:t>
        <a:bodyPr/>
        <a:lstStyle/>
        <a:p>
          <a:endParaRPr lang="es-ES"/>
        </a:p>
      </dgm:t>
    </dgm:pt>
    <dgm:pt modelId="{F87231F8-BE86-451B-BD92-267D63DA270D}" type="pres">
      <dgm:prSet presAssocID="{EF96A9DA-BC81-4E72-AA86-177E9B1D3B7A}" presName="hierRoot3" presStyleCnt="0"/>
      <dgm:spPr/>
      <dgm:t>
        <a:bodyPr/>
        <a:lstStyle/>
        <a:p>
          <a:endParaRPr lang="es-ES"/>
        </a:p>
      </dgm:t>
    </dgm:pt>
    <dgm:pt modelId="{6824E45B-33F6-450E-A16D-E08C4D128CCC}" type="pres">
      <dgm:prSet presAssocID="{EF96A9DA-BC81-4E72-AA86-177E9B1D3B7A}" presName="composite3" presStyleCnt="0"/>
      <dgm:spPr/>
      <dgm:t>
        <a:bodyPr/>
        <a:lstStyle/>
        <a:p>
          <a:endParaRPr lang="es-ES"/>
        </a:p>
      </dgm:t>
    </dgm:pt>
    <dgm:pt modelId="{A862D645-B7C4-4F53-B8C6-808613435984}" type="pres">
      <dgm:prSet presAssocID="{EF96A9DA-BC81-4E72-AA86-177E9B1D3B7A}" presName="background3" presStyleLbl="node3" presStyleIdx="2" presStyleCnt="4"/>
      <dgm:spPr/>
      <dgm:t>
        <a:bodyPr/>
        <a:lstStyle/>
        <a:p>
          <a:endParaRPr lang="es-ES"/>
        </a:p>
      </dgm:t>
    </dgm:pt>
    <dgm:pt modelId="{BA38AE9E-3FAA-4B10-B53D-C3BA254D4D9D}" type="pres">
      <dgm:prSet presAssocID="{EF96A9DA-BC81-4E72-AA86-177E9B1D3B7A}" presName="text3" presStyleLbl="fgAcc3" presStyleIdx="2" presStyleCnt="4" custScaleX="142119" custScaleY="113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FCE3DB-BBA3-47F4-8E28-CA628B1B5EF5}" type="pres">
      <dgm:prSet presAssocID="{EF96A9DA-BC81-4E72-AA86-177E9B1D3B7A}" presName="hierChild4" presStyleCnt="0"/>
      <dgm:spPr/>
      <dgm:t>
        <a:bodyPr/>
        <a:lstStyle/>
        <a:p>
          <a:endParaRPr lang="es-ES"/>
        </a:p>
      </dgm:t>
    </dgm:pt>
    <dgm:pt modelId="{01F7F905-6466-460F-B022-315D1AE6043E}" type="pres">
      <dgm:prSet presAssocID="{46161EFA-D1DB-48D7-A054-569426E74A0C}" presName="Name23" presStyleLbl="parChTrans1D4" presStyleIdx="4" presStyleCnt="8"/>
      <dgm:spPr/>
      <dgm:t>
        <a:bodyPr/>
        <a:lstStyle/>
        <a:p>
          <a:endParaRPr lang="es-ES"/>
        </a:p>
      </dgm:t>
    </dgm:pt>
    <dgm:pt modelId="{721AC4B1-DB8D-465E-99B7-0FEAF54DA9ED}" type="pres">
      <dgm:prSet presAssocID="{226A150A-E89B-4E2D-8A4D-9519134C4263}" presName="hierRoot4" presStyleCnt="0"/>
      <dgm:spPr/>
      <dgm:t>
        <a:bodyPr/>
        <a:lstStyle/>
        <a:p>
          <a:endParaRPr lang="es-ES"/>
        </a:p>
      </dgm:t>
    </dgm:pt>
    <dgm:pt modelId="{A8BE928F-1BEE-4F7D-B3F2-366CB7A4B138}" type="pres">
      <dgm:prSet presAssocID="{226A150A-E89B-4E2D-8A4D-9519134C4263}" presName="composite4" presStyleCnt="0"/>
      <dgm:spPr/>
      <dgm:t>
        <a:bodyPr/>
        <a:lstStyle/>
        <a:p>
          <a:endParaRPr lang="es-ES"/>
        </a:p>
      </dgm:t>
    </dgm:pt>
    <dgm:pt modelId="{B07986A5-76C7-434E-8D68-3734BD41F1E9}" type="pres">
      <dgm:prSet presAssocID="{226A150A-E89B-4E2D-8A4D-9519134C4263}" presName="background4" presStyleLbl="node4" presStyleIdx="4" presStyleCnt="8"/>
      <dgm:spPr/>
      <dgm:t>
        <a:bodyPr/>
        <a:lstStyle/>
        <a:p>
          <a:endParaRPr lang="es-ES"/>
        </a:p>
      </dgm:t>
    </dgm:pt>
    <dgm:pt modelId="{F4EFFC27-4959-4FED-A96B-212CE4497ADC}" type="pres">
      <dgm:prSet presAssocID="{226A150A-E89B-4E2D-8A4D-9519134C4263}" presName="text4" presStyleLbl="fgAcc4" presStyleIdx="4" presStyleCnt="8" custScaleX="137805" custScaleY="117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25DBFF-FC80-483C-BEC8-34204520A4E6}" type="pres">
      <dgm:prSet presAssocID="{226A150A-E89B-4E2D-8A4D-9519134C4263}" presName="hierChild5" presStyleCnt="0"/>
      <dgm:spPr/>
      <dgm:t>
        <a:bodyPr/>
        <a:lstStyle/>
        <a:p>
          <a:endParaRPr lang="es-ES"/>
        </a:p>
      </dgm:t>
    </dgm:pt>
    <dgm:pt modelId="{0896D00F-6661-42E2-9BB2-83BD653777E3}" type="pres">
      <dgm:prSet presAssocID="{2ED9CD97-608F-4F71-8021-227E5EB8B2ED}" presName="Name23" presStyleLbl="parChTrans1D4" presStyleIdx="5" presStyleCnt="8"/>
      <dgm:spPr/>
      <dgm:t>
        <a:bodyPr/>
        <a:lstStyle/>
        <a:p>
          <a:endParaRPr lang="es-ES"/>
        </a:p>
      </dgm:t>
    </dgm:pt>
    <dgm:pt modelId="{E28B4078-24B9-4099-9A01-A6D87A365872}" type="pres">
      <dgm:prSet presAssocID="{00D7D82E-439E-4C33-AAE1-A676E07B024D}" presName="hierRoot4" presStyleCnt="0"/>
      <dgm:spPr/>
      <dgm:t>
        <a:bodyPr/>
        <a:lstStyle/>
        <a:p>
          <a:endParaRPr lang="es-ES"/>
        </a:p>
      </dgm:t>
    </dgm:pt>
    <dgm:pt modelId="{DB38729E-1E19-409A-99B2-D33B9B042A2D}" type="pres">
      <dgm:prSet presAssocID="{00D7D82E-439E-4C33-AAE1-A676E07B024D}" presName="composite4" presStyleCnt="0"/>
      <dgm:spPr/>
      <dgm:t>
        <a:bodyPr/>
        <a:lstStyle/>
        <a:p>
          <a:endParaRPr lang="es-ES"/>
        </a:p>
      </dgm:t>
    </dgm:pt>
    <dgm:pt modelId="{51A21A5C-2417-4A7F-9032-AD3FEB259142}" type="pres">
      <dgm:prSet presAssocID="{00D7D82E-439E-4C33-AAE1-A676E07B024D}" presName="background4" presStyleLbl="node4" presStyleIdx="5" presStyleCnt="8"/>
      <dgm:spPr/>
      <dgm:t>
        <a:bodyPr/>
        <a:lstStyle/>
        <a:p>
          <a:endParaRPr lang="es-ES"/>
        </a:p>
      </dgm:t>
    </dgm:pt>
    <dgm:pt modelId="{11948D14-767E-4CE0-A438-8C7EE4F01228}" type="pres">
      <dgm:prSet presAssocID="{00D7D82E-439E-4C33-AAE1-A676E07B024D}" presName="text4" presStyleLbl="fgAcc4" presStyleIdx="5" presStyleCnt="8" custScaleX="191784" custScaleY="176483" custLinFactNeighborX="-61" custLinFactNeighborY="-10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0FBBFC-7DCF-4EE7-810F-62CF741D9B83}" type="pres">
      <dgm:prSet presAssocID="{00D7D82E-439E-4C33-AAE1-A676E07B024D}" presName="hierChild5" presStyleCnt="0"/>
      <dgm:spPr/>
      <dgm:t>
        <a:bodyPr/>
        <a:lstStyle/>
        <a:p>
          <a:endParaRPr lang="es-ES"/>
        </a:p>
      </dgm:t>
    </dgm:pt>
    <dgm:pt modelId="{21E2694D-5DF4-4C31-8A5A-B594DA94B08C}" type="pres">
      <dgm:prSet presAssocID="{261D5FDE-7597-41D8-8455-A45984714CDB}" presName="Name17" presStyleLbl="parChTrans1D3" presStyleIdx="3" presStyleCnt="4"/>
      <dgm:spPr/>
      <dgm:t>
        <a:bodyPr/>
        <a:lstStyle/>
        <a:p>
          <a:endParaRPr lang="es-ES"/>
        </a:p>
      </dgm:t>
    </dgm:pt>
    <dgm:pt modelId="{7262AF78-D5BA-43C3-850B-A7974F29C8A9}" type="pres">
      <dgm:prSet presAssocID="{A800DAFA-72CC-414C-9FFE-3471EB438E74}" presName="hierRoot3" presStyleCnt="0"/>
      <dgm:spPr/>
      <dgm:t>
        <a:bodyPr/>
        <a:lstStyle/>
        <a:p>
          <a:endParaRPr lang="es-ES"/>
        </a:p>
      </dgm:t>
    </dgm:pt>
    <dgm:pt modelId="{6DD54898-E891-48F3-B9AD-7F75A0D6CC77}" type="pres">
      <dgm:prSet presAssocID="{A800DAFA-72CC-414C-9FFE-3471EB438E74}" presName="composite3" presStyleCnt="0"/>
      <dgm:spPr/>
      <dgm:t>
        <a:bodyPr/>
        <a:lstStyle/>
        <a:p>
          <a:endParaRPr lang="es-ES"/>
        </a:p>
      </dgm:t>
    </dgm:pt>
    <dgm:pt modelId="{24D3A60B-1CC8-4DDC-B02F-F19AD6F5D850}" type="pres">
      <dgm:prSet presAssocID="{A800DAFA-72CC-414C-9FFE-3471EB438E74}" presName="background3" presStyleLbl="node3" presStyleIdx="3" presStyleCnt="4"/>
      <dgm:spPr/>
      <dgm:t>
        <a:bodyPr/>
        <a:lstStyle/>
        <a:p>
          <a:endParaRPr lang="es-ES"/>
        </a:p>
      </dgm:t>
    </dgm:pt>
    <dgm:pt modelId="{6D0990AB-90FA-4CF2-8C2D-8BD801EB5603}" type="pres">
      <dgm:prSet presAssocID="{A800DAFA-72CC-414C-9FFE-3471EB438E74}" presName="text3" presStyleLbl="fgAcc3" presStyleIdx="3" presStyleCnt="4" custScaleX="153415" custScaleY="117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18F2FB-7256-4DC8-9DCF-5E4D43874173}" type="pres">
      <dgm:prSet presAssocID="{A800DAFA-72CC-414C-9FFE-3471EB438E74}" presName="hierChild4" presStyleCnt="0"/>
      <dgm:spPr/>
      <dgm:t>
        <a:bodyPr/>
        <a:lstStyle/>
        <a:p>
          <a:endParaRPr lang="es-ES"/>
        </a:p>
      </dgm:t>
    </dgm:pt>
    <dgm:pt modelId="{32F660D3-1B00-4EEB-A2BC-B698B27FB2F6}" type="pres">
      <dgm:prSet presAssocID="{89106751-B7B9-4E2E-BE33-A6D95A6087E6}" presName="Name23" presStyleLbl="parChTrans1D4" presStyleIdx="6" presStyleCnt="8"/>
      <dgm:spPr/>
      <dgm:t>
        <a:bodyPr/>
        <a:lstStyle/>
        <a:p>
          <a:endParaRPr lang="es-ES"/>
        </a:p>
      </dgm:t>
    </dgm:pt>
    <dgm:pt modelId="{8CD6763A-D4FA-4362-84AF-554697AFAB9E}" type="pres">
      <dgm:prSet presAssocID="{9D381F8D-59E0-44EF-AAD3-EDF309022C53}" presName="hierRoot4" presStyleCnt="0"/>
      <dgm:spPr/>
      <dgm:t>
        <a:bodyPr/>
        <a:lstStyle/>
        <a:p>
          <a:endParaRPr lang="es-ES"/>
        </a:p>
      </dgm:t>
    </dgm:pt>
    <dgm:pt modelId="{0BB0BC2D-4464-46DD-976D-778949366797}" type="pres">
      <dgm:prSet presAssocID="{9D381F8D-59E0-44EF-AAD3-EDF309022C53}" presName="composite4" presStyleCnt="0"/>
      <dgm:spPr/>
      <dgm:t>
        <a:bodyPr/>
        <a:lstStyle/>
        <a:p>
          <a:endParaRPr lang="es-ES"/>
        </a:p>
      </dgm:t>
    </dgm:pt>
    <dgm:pt modelId="{C56F15AD-1AD3-46F5-822C-63BA8EC6BCD4}" type="pres">
      <dgm:prSet presAssocID="{9D381F8D-59E0-44EF-AAD3-EDF309022C53}" presName="background4" presStyleLbl="node4" presStyleIdx="6" presStyleCnt="8"/>
      <dgm:spPr/>
      <dgm:t>
        <a:bodyPr/>
        <a:lstStyle/>
        <a:p>
          <a:endParaRPr lang="es-ES"/>
        </a:p>
      </dgm:t>
    </dgm:pt>
    <dgm:pt modelId="{D1C61243-029E-475B-BDCC-A00CD0448E2F}" type="pres">
      <dgm:prSet presAssocID="{9D381F8D-59E0-44EF-AAD3-EDF309022C53}" presName="text4" presStyleLbl="fgAcc4" presStyleIdx="6" presStyleCnt="8" custScaleX="132169" custScaleY="111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2A4ED7-6CE4-41F9-8DE7-A923B15B1533}" type="pres">
      <dgm:prSet presAssocID="{9D381F8D-59E0-44EF-AAD3-EDF309022C53}" presName="hierChild5" presStyleCnt="0"/>
      <dgm:spPr/>
      <dgm:t>
        <a:bodyPr/>
        <a:lstStyle/>
        <a:p>
          <a:endParaRPr lang="es-ES"/>
        </a:p>
      </dgm:t>
    </dgm:pt>
    <dgm:pt modelId="{731AF4A8-B643-46A3-8E9F-F1B7F80295E2}" type="pres">
      <dgm:prSet presAssocID="{4DD2C8B2-B6E9-4F62-B80F-86DED34F7722}" presName="Name23" presStyleLbl="parChTrans1D4" presStyleIdx="7" presStyleCnt="8"/>
      <dgm:spPr/>
      <dgm:t>
        <a:bodyPr/>
        <a:lstStyle/>
        <a:p>
          <a:endParaRPr lang="es-ES"/>
        </a:p>
      </dgm:t>
    </dgm:pt>
    <dgm:pt modelId="{532750FC-75E2-4F51-BBD4-39D361273489}" type="pres">
      <dgm:prSet presAssocID="{7C459FD2-C5A0-4865-9E3A-3B6BDB29FD86}" presName="hierRoot4" presStyleCnt="0"/>
      <dgm:spPr/>
    </dgm:pt>
    <dgm:pt modelId="{7E4860DD-F712-46FB-A05A-AC8381F30248}" type="pres">
      <dgm:prSet presAssocID="{7C459FD2-C5A0-4865-9E3A-3B6BDB29FD86}" presName="composite4" presStyleCnt="0"/>
      <dgm:spPr/>
    </dgm:pt>
    <dgm:pt modelId="{BB10DF0B-64BB-41F4-B960-898DCE657752}" type="pres">
      <dgm:prSet presAssocID="{7C459FD2-C5A0-4865-9E3A-3B6BDB29FD86}" presName="background4" presStyleLbl="node4" presStyleIdx="7" presStyleCnt="8"/>
      <dgm:spPr/>
    </dgm:pt>
    <dgm:pt modelId="{7B52ABE4-35BE-477B-832E-E94CD0BEA7D1}" type="pres">
      <dgm:prSet presAssocID="{7C459FD2-C5A0-4865-9E3A-3B6BDB29FD86}" presName="text4" presStyleLbl="fgAcc4" presStyleIdx="7" presStyleCnt="8" custScaleX="144192" custScaleY="174276" custLinFactNeighborY="-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0D04E6-FC7F-4618-A80D-0DEA725B6F57}" type="pres">
      <dgm:prSet presAssocID="{7C459FD2-C5A0-4865-9E3A-3B6BDB29FD86}" presName="hierChild5" presStyleCnt="0"/>
      <dgm:spPr/>
    </dgm:pt>
  </dgm:ptLst>
  <dgm:cxnLst>
    <dgm:cxn modelId="{CBF7FD33-7B01-46ED-A8BD-373911C88772}" srcId="{347684FF-0A92-4556-8191-0DF1599D5F41}" destId="{9A59C245-C321-4123-8553-A51800908E14}" srcOrd="0" destOrd="0" parTransId="{887B177B-E212-487E-8ED0-E698F9DE782A}" sibTransId="{74BF75DC-FCF7-43AA-A32B-546AF5756C10}"/>
    <dgm:cxn modelId="{3B82CFD9-0DD3-4798-85B3-930E1AC4B073}" type="presOf" srcId="{347684FF-0A92-4556-8191-0DF1599D5F41}" destId="{94A2696E-2081-487B-ABF1-CBF5E25308FC}" srcOrd="0" destOrd="0" presId="urn:microsoft.com/office/officeart/2005/8/layout/hierarchy1"/>
    <dgm:cxn modelId="{71B7BA9E-2B9E-48C3-803E-5DA6BF4DF72E}" type="presOf" srcId="{00D7D82E-439E-4C33-AAE1-A676E07B024D}" destId="{11948D14-767E-4CE0-A438-8C7EE4F01228}" srcOrd="0" destOrd="0" presId="urn:microsoft.com/office/officeart/2005/8/layout/hierarchy1"/>
    <dgm:cxn modelId="{492AD176-1409-47C6-B26F-D5FE735BEAFC}" type="presOf" srcId="{9D381F8D-59E0-44EF-AAD3-EDF309022C53}" destId="{D1C61243-029E-475B-BDCC-A00CD0448E2F}" srcOrd="0" destOrd="0" presId="urn:microsoft.com/office/officeart/2005/8/layout/hierarchy1"/>
    <dgm:cxn modelId="{3FBCA59C-C0F9-464C-B12D-0FE086CF02FA}" type="presOf" srcId="{89106751-B7B9-4E2E-BE33-A6D95A6087E6}" destId="{32F660D3-1B00-4EEB-A2BC-B698B27FB2F6}" srcOrd="0" destOrd="0" presId="urn:microsoft.com/office/officeart/2005/8/layout/hierarchy1"/>
    <dgm:cxn modelId="{06046E8A-22D1-4021-9C58-6AD63E5AA327}" type="presOf" srcId="{46161EFA-D1DB-48D7-A054-569426E74A0C}" destId="{01F7F905-6466-460F-B022-315D1AE6043E}" srcOrd="0" destOrd="0" presId="urn:microsoft.com/office/officeart/2005/8/layout/hierarchy1"/>
    <dgm:cxn modelId="{05CAD898-9D34-4265-91C9-0C3ADAE4A08F}" type="presOf" srcId="{7C459FD2-C5A0-4865-9E3A-3B6BDB29FD86}" destId="{7B52ABE4-35BE-477B-832E-E94CD0BEA7D1}" srcOrd="0" destOrd="0" presId="urn:microsoft.com/office/officeart/2005/8/layout/hierarchy1"/>
    <dgm:cxn modelId="{65ABAFF7-9989-4E3C-BB0F-2CCC00BE43B0}" type="presOf" srcId="{9904C488-2EFD-49F4-A78A-E852123C8476}" destId="{25CFBEBE-B167-4E9C-8943-8A1284289BAD}" srcOrd="0" destOrd="0" presId="urn:microsoft.com/office/officeart/2005/8/layout/hierarchy1"/>
    <dgm:cxn modelId="{1772827D-4ED7-45D1-A4E5-EDBD5DBE93CE}" srcId="{A6165765-DC33-4B63-BBE9-07F52DEF077C}" destId="{F1BA8F39-D3F1-44EE-9D45-B0A5E93B2E31}" srcOrd="0" destOrd="0" parTransId="{22B508CB-0044-4D98-8B2A-29DD8E94E117}" sibTransId="{7D6CFAE2-4136-4134-93A8-DEDDAB3C1272}"/>
    <dgm:cxn modelId="{FA94354E-3A20-47CA-8DED-541BF8F1CE3A}" type="presOf" srcId="{65A326CB-5D19-4416-BFB0-182A785D6B3A}" destId="{5479FE63-E8F3-4D9C-A109-131DA5B54121}" srcOrd="0" destOrd="0" presId="urn:microsoft.com/office/officeart/2005/8/layout/hierarchy1"/>
    <dgm:cxn modelId="{9F7A8241-779C-43AB-87E3-0DA686B6C259}" type="presOf" srcId="{4321FE86-49DA-4645-B8E3-EB810CFF2A23}" destId="{09C85897-7C15-4D13-A2D3-353C0444DCC0}" srcOrd="0" destOrd="0" presId="urn:microsoft.com/office/officeart/2005/8/layout/hierarchy1"/>
    <dgm:cxn modelId="{9ADA7033-E84D-45F4-B156-83A8A66CD1EC}" type="presOf" srcId="{887B177B-E212-487E-8ED0-E698F9DE782A}" destId="{2DA8082E-3EFD-457A-BF15-59A122731EAD}" srcOrd="0" destOrd="0" presId="urn:microsoft.com/office/officeart/2005/8/layout/hierarchy1"/>
    <dgm:cxn modelId="{B98DDE43-C5B9-47B1-9731-618A8FFE09F2}" type="presOf" srcId="{A6165765-DC33-4B63-BBE9-07F52DEF077C}" destId="{CBFF3AD8-29F8-432B-92FC-2381AC0B3D48}" srcOrd="0" destOrd="0" presId="urn:microsoft.com/office/officeart/2005/8/layout/hierarchy1"/>
    <dgm:cxn modelId="{063337F8-AE44-41FF-ACC5-8A63126440D5}" type="presOf" srcId="{473BF771-FE5E-4536-84E2-338662C6C976}" destId="{314EFB5B-1597-4F16-AE11-221D1CEF05D8}" srcOrd="0" destOrd="0" presId="urn:microsoft.com/office/officeart/2005/8/layout/hierarchy1"/>
    <dgm:cxn modelId="{2E7E4762-0298-47E3-93BB-A7E4D653F625}" type="presOf" srcId="{ADF4F936-A3F6-4C26-89D2-B6941DC42EFE}" destId="{CD3B12FF-EEEF-4A71-B7BF-6481A62BE261}" srcOrd="0" destOrd="0" presId="urn:microsoft.com/office/officeart/2005/8/layout/hierarchy1"/>
    <dgm:cxn modelId="{38544F5C-8DC3-4A1B-92A4-FB82A0B58D9E}" type="presOf" srcId="{B7E89F9A-A909-4541-88D4-EFA80F33FC59}" destId="{457A67AC-614D-4189-A9E0-0580AEA9E35D}" srcOrd="0" destOrd="0" presId="urn:microsoft.com/office/officeart/2005/8/layout/hierarchy1"/>
    <dgm:cxn modelId="{D2E5B779-D2FD-4297-9902-0D2C8D87BB7B}" srcId="{473BF771-FE5E-4536-84E2-338662C6C976}" destId="{DB6198A9-FD46-46CE-9F50-024BF6A5C7EE}" srcOrd="0" destOrd="0" parTransId="{31AFE332-38C2-4492-A7CE-D677B6F0EF4D}" sibTransId="{D2603F2D-B979-4E81-AD9F-4F37332AB9AE}"/>
    <dgm:cxn modelId="{D5184C2F-3C90-4493-8423-04D61E722F36}" type="presOf" srcId="{226A150A-E89B-4E2D-8A4D-9519134C4263}" destId="{F4EFFC27-4959-4FED-A96B-212CE4497ADC}" srcOrd="0" destOrd="0" presId="urn:microsoft.com/office/officeart/2005/8/layout/hierarchy1"/>
    <dgm:cxn modelId="{CA494C0D-E613-4111-8B2C-CE5F824300EF}" srcId="{E2957514-376B-4A9C-9BE7-C5E6E34709EB}" destId="{A800DAFA-72CC-414C-9FFE-3471EB438E74}" srcOrd="1" destOrd="0" parTransId="{261D5FDE-7597-41D8-8455-A45984714CDB}" sibTransId="{A629F78D-9871-47F8-8D9F-72FC7DBC22FA}"/>
    <dgm:cxn modelId="{92AE19F3-46B9-446E-B4EE-0E45AE550626}" type="presOf" srcId="{31AFE332-38C2-4492-A7CE-D677B6F0EF4D}" destId="{12E8BC4C-F46D-4F88-87A5-5187E0D42F51}" srcOrd="0" destOrd="0" presId="urn:microsoft.com/office/officeart/2005/8/layout/hierarchy1"/>
    <dgm:cxn modelId="{D51EE56E-8F9D-4861-8BE3-0830B17CF1A8}" srcId="{226A150A-E89B-4E2D-8A4D-9519134C4263}" destId="{00D7D82E-439E-4C33-AAE1-A676E07B024D}" srcOrd="0" destOrd="0" parTransId="{2ED9CD97-608F-4F71-8021-227E5EB8B2ED}" sibTransId="{4F2383E5-35AA-4008-A672-190B005AE6FA}"/>
    <dgm:cxn modelId="{3FB53BD2-AE3A-4D79-972F-A460C01F6921}" srcId="{347684FF-0A92-4556-8191-0DF1599D5F41}" destId="{E2957514-376B-4A9C-9BE7-C5E6E34709EB}" srcOrd="1" destOrd="0" parTransId="{59B65C3F-CF72-4D21-B784-3F1CB63FE22A}" sibTransId="{50FCC032-35C8-4F65-BA95-911A0546F128}"/>
    <dgm:cxn modelId="{A06CB249-D7B8-4CBD-8F6C-A5C2D005C16F}" type="presOf" srcId="{261D5FDE-7597-41D8-8455-A45984714CDB}" destId="{21E2694D-5DF4-4C31-8A5A-B594DA94B08C}" srcOrd="0" destOrd="0" presId="urn:microsoft.com/office/officeart/2005/8/layout/hierarchy1"/>
    <dgm:cxn modelId="{5DA98D0F-615A-4031-B456-4E15885D5745}" srcId="{B7E89F9A-A909-4541-88D4-EFA80F33FC59}" destId="{347684FF-0A92-4556-8191-0DF1599D5F41}" srcOrd="0" destOrd="0" parTransId="{8864D4F8-D5F6-4FFF-AB5F-E284C9F724D0}" sibTransId="{E6C3FB7F-BBEB-4404-A3A1-F0A4A099A47E}"/>
    <dgm:cxn modelId="{FEDE2EF7-5C98-471E-8593-2CFAD576EF61}" type="presOf" srcId="{FD463061-C0AC-401C-92A4-59451F74EAFC}" destId="{86491F1B-25A8-49E3-A28C-9B7228C1BB4F}" srcOrd="0" destOrd="0" presId="urn:microsoft.com/office/officeart/2005/8/layout/hierarchy1"/>
    <dgm:cxn modelId="{98FB62A9-0A8F-4729-A40D-E9481295994A}" type="presOf" srcId="{9A59C245-C321-4123-8553-A51800908E14}" destId="{015667FC-D97B-4239-9C64-15A91FC75683}" srcOrd="0" destOrd="0" presId="urn:microsoft.com/office/officeart/2005/8/layout/hierarchy1"/>
    <dgm:cxn modelId="{F6536D7F-777F-4359-8A22-D560DFC54276}" srcId="{F1BA8F39-D3F1-44EE-9D45-B0A5E93B2E31}" destId="{FD463061-C0AC-401C-92A4-59451F74EAFC}" srcOrd="0" destOrd="0" parTransId="{65A326CB-5D19-4416-BFB0-182A785D6B3A}" sibTransId="{49B63EFE-18E1-4AE6-87BD-2AA8B1778D7A}"/>
    <dgm:cxn modelId="{C296221E-6921-478B-A1E0-4B984EC20FA7}" type="presOf" srcId="{2ED9CD97-608F-4F71-8021-227E5EB8B2ED}" destId="{0896D00F-6661-42E2-9BB2-83BD653777E3}" srcOrd="0" destOrd="0" presId="urn:microsoft.com/office/officeart/2005/8/layout/hierarchy1"/>
    <dgm:cxn modelId="{1E7F4EC9-4662-4410-ADFB-321A4A5DB823}" srcId="{4321FE86-49DA-4645-B8E3-EB810CFF2A23}" destId="{473BF771-FE5E-4536-84E2-338662C6C976}" srcOrd="0" destOrd="0" parTransId="{5A2C84AA-3FDF-4AF8-AAE3-06EE00B21C1D}" sibTransId="{62B5C1E8-3B19-4B63-B52A-9DE9D5A97EFE}"/>
    <dgm:cxn modelId="{39F48940-E8E3-4815-BED7-7C90B4943DAF}" srcId="{9A59C245-C321-4123-8553-A51800908E14}" destId="{A6165765-DC33-4B63-BBE9-07F52DEF077C}" srcOrd="1" destOrd="0" parTransId="{A06F2B68-3406-4531-850E-C528A78D1A15}" sibTransId="{619EADA1-F350-4B9D-A7F2-EAAB2CDF500E}"/>
    <dgm:cxn modelId="{83E67EE0-BE86-4CA6-B872-90711DD79F67}" srcId="{A800DAFA-72CC-414C-9FFE-3471EB438E74}" destId="{9D381F8D-59E0-44EF-AAD3-EDF309022C53}" srcOrd="0" destOrd="0" parTransId="{89106751-B7B9-4E2E-BE33-A6D95A6087E6}" sibTransId="{D492BFC0-B122-4C34-B789-1264CDB0592E}"/>
    <dgm:cxn modelId="{D69D64BE-53C3-4879-B172-419DCE6E975F}" srcId="{9A59C245-C321-4123-8553-A51800908E14}" destId="{4321FE86-49DA-4645-B8E3-EB810CFF2A23}" srcOrd="0" destOrd="0" parTransId="{ADF4F936-A3F6-4C26-89D2-B6941DC42EFE}" sibTransId="{533CBB8D-5DF4-4D1A-B4D5-216DF694807D}"/>
    <dgm:cxn modelId="{31A01BAA-89A3-4F9E-9E69-81FB75924CAF}" srcId="{9D381F8D-59E0-44EF-AAD3-EDF309022C53}" destId="{7C459FD2-C5A0-4865-9E3A-3B6BDB29FD86}" srcOrd="0" destOrd="0" parTransId="{4DD2C8B2-B6E9-4F62-B80F-86DED34F7722}" sibTransId="{50B3E8CB-F5F4-43BB-B879-9649D0984C80}"/>
    <dgm:cxn modelId="{B7118D26-DB6F-4D3B-BBAA-070B366C9C17}" type="presOf" srcId="{A06F2B68-3406-4531-850E-C528A78D1A15}" destId="{A1E542C6-C494-4C15-A508-0AAAC17BD166}" srcOrd="0" destOrd="0" presId="urn:microsoft.com/office/officeart/2005/8/layout/hierarchy1"/>
    <dgm:cxn modelId="{C3E1E6CE-5D7D-41B9-9AAC-3F438C86866C}" type="presOf" srcId="{22B508CB-0044-4D98-8B2A-29DD8E94E117}" destId="{40BC5431-8B22-4C03-8798-874FD782A878}" srcOrd="0" destOrd="0" presId="urn:microsoft.com/office/officeart/2005/8/layout/hierarchy1"/>
    <dgm:cxn modelId="{1479FA76-1B27-4311-B93C-8AF305E06709}" type="presOf" srcId="{A800DAFA-72CC-414C-9FFE-3471EB438E74}" destId="{6D0990AB-90FA-4CF2-8C2D-8BD801EB5603}" srcOrd="0" destOrd="0" presId="urn:microsoft.com/office/officeart/2005/8/layout/hierarchy1"/>
    <dgm:cxn modelId="{745C1CED-45B5-42F7-BCBB-5E228B26F36D}" type="presOf" srcId="{F1BA8F39-D3F1-44EE-9D45-B0A5E93B2E31}" destId="{6FF02B40-3121-486E-ABB2-C9F5571812A4}" srcOrd="0" destOrd="0" presId="urn:microsoft.com/office/officeart/2005/8/layout/hierarchy1"/>
    <dgm:cxn modelId="{6FCB81FC-F18B-480E-B3A8-CAC975C4136C}" type="presOf" srcId="{4DD2C8B2-B6E9-4F62-B80F-86DED34F7722}" destId="{731AF4A8-B643-46A3-8E9F-F1B7F80295E2}" srcOrd="0" destOrd="0" presId="urn:microsoft.com/office/officeart/2005/8/layout/hierarchy1"/>
    <dgm:cxn modelId="{9EED86F2-26DC-46AD-9F4C-414EB5509F0B}" srcId="{E2957514-376B-4A9C-9BE7-C5E6E34709EB}" destId="{EF96A9DA-BC81-4E72-AA86-177E9B1D3B7A}" srcOrd="0" destOrd="0" parTransId="{9904C488-2EFD-49F4-A78A-E852123C8476}" sibTransId="{70F1A228-73AD-420F-A29B-48E19F15971A}"/>
    <dgm:cxn modelId="{57EC504B-D510-4214-879B-F48A737DDA2A}" type="presOf" srcId="{5A2C84AA-3FDF-4AF8-AAE3-06EE00B21C1D}" destId="{D1516438-CA58-4F84-9123-4335229425ED}" srcOrd="0" destOrd="0" presId="urn:microsoft.com/office/officeart/2005/8/layout/hierarchy1"/>
    <dgm:cxn modelId="{5E2D3EF6-3E40-4DC6-BF98-42A8085B7632}" type="presOf" srcId="{E2957514-376B-4A9C-9BE7-C5E6E34709EB}" destId="{2E739DB5-4DDF-4849-B93F-2ADA3B206943}" srcOrd="0" destOrd="0" presId="urn:microsoft.com/office/officeart/2005/8/layout/hierarchy1"/>
    <dgm:cxn modelId="{C06317D6-32CF-468F-9128-167577A83126}" type="presOf" srcId="{DB6198A9-FD46-46CE-9F50-024BF6A5C7EE}" destId="{918D3CDA-43C1-4ECB-9017-997343E99BAD}" srcOrd="0" destOrd="0" presId="urn:microsoft.com/office/officeart/2005/8/layout/hierarchy1"/>
    <dgm:cxn modelId="{3F471666-4AB1-41F9-875D-AF460C591B8B}" type="presOf" srcId="{59B65C3F-CF72-4D21-B784-3F1CB63FE22A}" destId="{D7A26265-B1B7-494F-B1A8-990CD8F65E8A}" srcOrd="0" destOrd="0" presId="urn:microsoft.com/office/officeart/2005/8/layout/hierarchy1"/>
    <dgm:cxn modelId="{6519FF74-50C4-4161-BD8E-687FB74E65A1}" type="presOf" srcId="{EF96A9DA-BC81-4E72-AA86-177E9B1D3B7A}" destId="{BA38AE9E-3FAA-4B10-B53D-C3BA254D4D9D}" srcOrd="0" destOrd="0" presId="urn:microsoft.com/office/officeart/2005/8/layout/hierarchy1"/>
    <dgm:cxn modelId="{EAAD1861-E1B3-4CEE-8108-16BCA56C7335}" srcId="{EF96A9DA-BC81-4E72-AA86-177E9B1D3B7A}" destId="{226A150A-E89B-4E2D-8A4D-9519134C4263}" srcOrd="0" destOrd="0" parTransId="{46161EFA-D1DB-48D7-A054-569426E74A0C}" sibTransId="{0E473458-53DC-4D94-9C40-8D47720E6359}"/>
    <dgm:cxn modelId="{D9F63440-B04C-41AC-AA35-7ADF8814BCA0}" type="presParOf" srcId="{457A67AC-614D-4189-A9E0-0580AEA9E35D}" destId="{D2A385BC-EE9A-4D0F-9D95-10D627F040D8}" srcOrd="0" destOrd="0" presId="urn:microsoft.com/office/officeart/2005/8/layout/hierarchy1"/>
    <dgm:cxn modelId="{86795089-A62E-431A-9DE8-FA096640DA6E}" type="presParOf" srcId="{D2A385BC-EE9A-4D0F-9D95-10D627F040D8}" destId="{0E28119E-53C0-4D07-AA0F-831EDF2A90CF}" srcOrd="0" destOrd="0" presId="urn:microsoft.com/office/officeart/2005/8/layout/hierarchy1"/>
    <dgm:cxn modelId="{8D93C514-E5CD-49FB-B6B7-2A0150501677}" type="presParOf" srcId="{0E28119E-53C0-4D07-AA0F-831EDF2A90CF}" destId="{3744B2CF-2E2F-4504-A319-497D2CE28149}" srcOrd="0" destOrd="0" presId="urn:microsoft.com/office/officeart/2005/8/layout/hierarchy1"/>
    <dgm:cxn modelId="{B441B16D-2841-45B4-BD38-B85FEC47510A}" type="presParOf" srcId="{0E28119E-53C0-4D07-AA0F-831EDF2A90CF}" destId="{94A2696E-2081-487B-ABF1-CBF5E25308FC}" srcOrd="1" destOrd="0" presId="urn:microsoft.com/office/officeart/2005/8/layout/hierarchy1"/>
    <dgm:cxn modelId="{BD2A6395-B581-4BB0-992A-847D81B19991}" type="presParOf" srcId="{D2A385BC-EE9A-4D0F-9D95-10D627F040D8}" destId="{E05E662B-67F7-4DC6-8859-995EC50A6CE0}" srcOrd="1" destOrd="0" presId="urn:microsoft.com/office/officeart/2005/8/layout/hierarchy1"/>
    <dgm:cxn modelId="{78CC3FB4-DD36-4500-8B6C-D25F0D500684}" type="presParOf" srcId="{E05E662B-67F7-4DC6-8859-995EC50A6CE0}" destId="{2DA8082E-3EFD-457A-BF15-59A122731EAD}" srcOrd="0" destOrd="0" presId="urn:microsoft.com/office/officeart/2005/8/layout/hierarchy1"/>
    <dgm:cxn modelId="{F6471383-3F59-4A30-8B9C-F28DE79218DE}" type="presParOf" srcId="{E05E662B-67F7-4DC6-8859-995EC50A6CE0}" destId="{C096C7DF-93EC-47F7-A0CB-460D9233E3C0}" srcOrd="1" destOrd="0" presId="urn:microsoft.com/office/officeart/2005/8/layout/hierarchy1"/>
    <dgm:cxn modelId="{AECEC25E-EB79-47B0-842C-843A78CCEEEC}" type="presParOf" srcId="{C096C7DF-93EC-47F7-A0CB-460D9233E3C0}" destId="{7F358EA4-BC69-4CFF-9FC6-D5BB8C4AC733}" srcOrd="0" destOrd="0" presId="urn:microsoft.com/office/officeart/2005/8/layout/hierarchy1"/>
    <dgm:cxn modelId="{4828965E-6312-4BFA-8A98-17F1CA38C643}" type="presParOf" srcId="{7F358EA4-BC69-4CFF-9FC6-D5BB8C4AC733}" destId="{9A8AF5EA-C880-42CB-982D-D5BFDD9C7A58}" srcOrd="0" destOrd="0" presId="urn:microsoft.com/office/officeart/2005/8/layout/hierarchy1"/>
    <dgm:cxn modelId="{71F51471-1CFA-4700-BDD4-AD3B10AF5EAF}" type="presParOf" srcId="{7F358EA4-BC69-4CFF-9FC6-D5BB8C4AC733}" destId="{015667FC-D97B-4239-9C64-15A91FC75683}" srcOrd="1" destOrd="0" presId="urn:microsoft.com/office/officeart/2005/8/layout/hierarchy1"/>
    <dgm:cxn modelId="{D2620DE7-33F6-4584-ABEE-6178C01AD644}" type="presParOf" srcId="{C096C7DF-93EC-47F7-A0CB-460D9233E3C0}" destId="{4B33924D-9D48-40C3-B2CD-279652AD5B45}" srcOrd="1" destOrd="0" presId="urn:microsoft.com/office/officeart/2005/8/layout/hierarchy1"/>
    <dgm:cxn modelId="{9EE16CBF-5D7C-4501-9B65-E11D2F3A2C2C}" type="presParOf" srcId="{4B33924D-9D48-40C3-B2CD-279652AD5B45}" destId="{CD3B12FF-EEEF-4A71-B7BF-6481A62BE261}" srcOrd="0" destOrd="0" presId="urn:microsoft.com/office/officeart/2005/8/layout/hierarchy1"/>
    <dgm:cxn modelId="{E10BA8BD-DC1F-4F49-9AAE-AA940FDDF7B4}" type="presParOf" srcId="{4B33924D-9D48-40C3-B2CD-279652AD5B45}" destId="{A5EA1268-C597-445B-BEB2-D3D88ECC1733}" srcOrd="1" destOrd="0" presId="urn:microsoft.com/office/officeart/2005/8/layout/hierarchy1"/>
    <dgm:cxn modelId="{7091DBA5-30D2-488B-93F7-1BB6467D9053}" type="presParOf" srcId="{A5EA1268-C597-445B-BEB2-D3D88ECC1733}" destId="{CAB3F70F-2C15-4AA3-B1BF-B437AB8B763B}" srcOrd="0" destOrd="0" presId="urn:microsoft.com/office/officeart/2005/8/layout/hierarchy1"/>
    <dgm:cxn modelId="{550BF574-48B3-48A0-AB34-19B45C99D6D5}" type="presParOf" srcId="{CAB3F70F-2C15-4AA3-B1BF-B437AB8B763B}" destId="{9E97F1C1-ADA3-4935-80D9-3EF3525595B6}" srcOrd="0" destOrd="0" presId="urn:microsoft.com/office/officeart/2005/8/layout/hierarchy1"/>
    <dgm:cxn modelId="{74A5032E-66D9-4914-948A-6F21B34E265A}" type="presParOf" srcId="{CAB3F70F-2C15-4AA3-B1BF-B437AB8B763B}" destId="{09C85897-7C15-4D13-A2D3-353C0444DCC0}" srcOrd="1" destOrd="0" presId="urn:microsoft.com/office/officeart/2005/8/layout/hierarchy1"/>
    <dgm:cxn modelId="{6F701114-5CF3-400A-AC0F-95160B1F6288}" type="presParOf" srcId="{A5EA1268-C597-445B-BEB2-D3D88ECC1733}" destId="{515158F1-42C2-48B3-822A-E4BA201B89CB}" srcOrd="1" destOrd="0" presId="urn:microsoft.com/office/officeart/2005/8/layout/hierarchy1"/>
    <dgm:cxn modelId="{80E0563B-EAF8-4C25-BDE6-C8983AA1CD42}" type="presParOf" srcId="{515158F1-42C2-48B3-822A-E4BA201B89CB}" destId="{D1516438-CA58-4F84-9123-4335229425ED}" srcOrd="0" destOrd="0" presId="urn:microsoft.com/office/officeart/2005/8/layout/hierarchy1"/>
    <dgm:cxn modelId="{B8793B59-5514-4A0B-91C1-46CF357713CA}" type="presParOf" srcId="{515158F1-42C2-48B3-822A-E4BA201B89CB}" destId="{8C709423-A394-4486-AB6D-87CBF45ABD18}" srcOrd="1" destOrd="0" presId="urn:microsoft.com/office/officeart/2005/8/layout/hierarchy1"/>
    <dgm:cxn modelId="{D9261171-70AC-453B-B3B1-21E6BFB6D8DD}" type="presParOf" srcId="{8C709423-A394-4486-AB6D-87CBF45ABD18}" destId="{212A770B-E185-472B-B361-A125BC89569E}" srcOrd="0" destOrd="0" presId="urn:microsoft.com/office/officeart/2005/8/layout/hierarchy1"/>
    <dgm:cxn modelId="{78031E0A-7A1B-4DF8-B689-21F1423EE560}" type="presParOf" srcId="{212A770B-E185-472B-B361-A125BC89569E}" destId="{A7168608-2219-4ACD-848C-3C53B88D3F1C}" srcOrd="0" destOrd="0" presId="urn:microsoft.com/office/officeart/2005/8/layout/hierarchy1"/>
    <dgm:cxn modelId="{4743A8A6-E4EF-42FB-A09C-5D137BD7E455}" type="presParOf" srcId="{212A770B-E185-472B-B361-A125BC89569E}" destId="{314EFB5B-1597-4F16-AE11-221D1CEF05D8}" srcOrd="1" destOrd="0" presId="urn:microsoft.com/office/officeart/2005/8/layout/hierarchy1"/>
    <dgm:cxn modelId="{5C83A726-E9DB-4556-86F1-387B338719A6}" type="presParOf" srcId="{8C709423-A394-4486-AB6D-87CBF45ABD18}" destId="{3F831D3B-2AAE-4C40-B4F8-64EB155F64DD}" srcOrd="1" destOrd="0" presId="urn:microsoft.com/office/officeart/2005/8/layout/hierarchy1"/>
    <dgm:cxn modelId="{A1D0F232-E5F6-43A6-807D-95FEFBF1BABF}" type="presParOf" srcId="{3F831D3B-2AAE-4C40-B4F8-64EB155F64DD}" destId="{12E8BC4C-F46D-4F88-87A5-5187E0D42F51}" srcOrd="0" destOrd="0" presId="urn:microsoft.com/office/officeart/2005/8/layout/hierarchy1"/>
    <dgm:cxn modelId="{D99E46F0-8D99-494D-9903-5BD5489BA3AD}" type="presParOf" srcId="{3F831D3B-2AAE-4C40-B4F8-64EB155F64DD}" destId="{F70D439A-D8B6-4831-9ABA-2B513BBE2B64}" srcOrd="1" destOrd="0" presId="urn:microsoft.com/office/officeart/2005/8/layout/hierarchy1"/>
    <dgm:cxn modelId="{70819CEF-F2FC-45AD-A024-C16CB7F3E287}" type="presParOf" srcId="{F70D439A-D8B6-4831-9ABA-2B513BBE2B64}" destId="{82D63682-7E11-475A-803B-DB53DC354081}" srcOrd="0" destOrd="0" presId="urn:microsoft.com/office/officeart/2005/8/layout/hierarchy1"/>
    <dgm:cxn modelId="{6132B58F-91DC-4367-8B3D-EB30C21B918F}" type="presParOf" srcId="{82D63682-7E11-475A-803B-DB53DC354081}" destId="{9F50B2A4-327F-4AE1-A8D7-DAB43D0C425A}" srcOrd="0" destOrd="0" presId="urn:microsoft.com/office/officeart/2005/8/layout/hierarchy1"/>
    <dgm:cxn modelId="{472EC7A1-A25E-4CB6-95C4-0C2F1B3ED788}" type="presParOf" srcId="{82D63682-7E11-475A-803B-DB53DC354081}" destId="{918D3CDA-43C1-4ECB-9017-997343E99BAD}" srcOrd="1" destOrd="0" presId="urn:microsoft.com/office/officeart/2005/8/layout/hierarchy1"/>
    <dgm:cxn modelId="{3990135D-8D96-404D-AD23-6A04D4747B37}" type="presParOf" srcId="{F70D439A-D8B6-4831-9ABA-2B513BBE2B64}" destId="{906B2245-C95B-489C-A1BB-E1CA519F46A7}" srcOrd="1" destOrd="0" presId="urn:microsoft.com/office/officeart/2005/8/layout/hierarchy1"/>
    <dgm:cxn modelId="{E1A92C8C-FB1B-4ABE-B734-4D209B85523C}" type="presParOf" srcId="{4B33924D-9D48-40C3-B2CD-279652AD5B45}" destId="{A1E542C6-C494-4C15-A508-0AAAC17BD166}" srcOrd="2" destOrd="0" presId="urn:microsoft.com/office/officeart/2005/8/layout/hierarchy1"/>
    <dgm:cxn modelId="{FCCCFD2F-52E7-4698-8E11-0826CFC57FAD}" type="presParOf" srcId="{4B33924D-9D48-40C3-B2CD-279652AD5B45}" destId="{15A12A43-1297-4DFF-BFED-C43C96E59B55}" srcOrd="3" destOrd="0" presId="urn:microsoft.com/office/officeart/2005/8/layout/hierarchy1"/>
    <dgm:cxn modelId="{4BA36268-4391-4203-9C25-3C225150C123}" type="presParOf" srcId="{15A12A43-1297-4DFF-BFED-C43C96E59B55}" destId="{636D2E9F-FEAA-47AD-80DC-44201706F792}" srcOrd="0" destOrd="0" presId="urn:microsoft.com/office/officeart/2005/8/layout/hierarchy1"/>
    <dgm:cxn modelId="{216282ED-A30E-42B2-A857-4C990B00EA9A}" type="presParOf" srcId="{636D2E9F-FEAA-47AD-80DC-44201706F792}" destId="{621A76F5-6D1D-48E1-AA76-B0F32FD1A9FF}" srcOrd="0" destOrd="0" presId="urn:microsoft.com/office/officeart/2005/8/layout/hierarchy1"/>
    <dgm:cxn modelId="{F44C3632-29EB-4A05-82B4-F321BE740421}" type="presParOf" srcId="{636D2E9F-FEAA-47AD-80DC-44201706F792}" destId="{CBFF3AD8-29F8-432B-92FC-2381AC0B3D48}" srcOrd="1" destOrd="0" presId="urn:microsoft.com/office/officeart/2005/8/layout/hierarchy1"/>
    <dgm:cxn modelId="{0E69583E-3192-4D08-BE8B-82DC74D721A5}" type="presParOf" srcId="{15A12A43-1297-4DFF-BFED-C43C96E59B55}" destId="{5FC7BFDE-4AFE-48E4-81B0-BE5C02210351}" srcOrd="1" destOrd="0" presId="urn:microsoft.com/office/officeart/2005/8/layout/hierarchy1"/>
    <dgm:cxn modelId="{B37EE3DC-0A99-447B-829A-D91786FC8167}" type="presParOf" srcId="{5FC7BFDE-4AFE-48E4-81B0-BE5C02210351}" destId="{40BC5431-8B22-4C03-8798-874FD782A878}" srcOrd="0" destOrd="0" presId="urn:microsoft.com/office/officeart/2005/8/layout/hierarchy1"/>
    <dgm:cxn modelId="{70EEE50A-C55D-4AC8-8455-5FA479984023}" type="presParOf" srcId="{5FC7BFDE-4AFE-48E4-81B0-BE5C02210351}" destId="{2C09051C-149D-4643-BF19-D8F78888DF91}" srcOrd="1" destOrd="0" presId="urn:microsoft.com/office/officeart/2005/8/layout/hierarchy1"/>
    <dgm:cxn modelId="{902D655F-3082-41D5-AA29-ED915B5FFCAB}" type="presParOf" srcId="{2C09051C-149D-4643-BF19-D8F78888DF91}" destId="{A70F5D80-E99B-4D49-B529-636E7F0F6B85}" srcOrd="0" destOrd="0" presId="urn:microsoft.com/office/officeart/2005/8/layout/hierarchy1"/>
    <dgm:cxn modelId="{DE2CF534-BC91-46B4-92B7-9BECBC5CF493}" type="presParOf" srcId="{A70F5D80-E99B-4D49-B529-636E7F0F6B85}" destId="{98333D86-C563-457C-8693-9AF36A997A3B}" srcOrd="0" destOrd="0" presId="urn:microsoft.com/office/officeart/2005/8/layout/hierarchy1"/>
    <dgm:cxn modelId="{9C9460A4-294B-4FA3-9222-152EF0B55D2F}" type="presParOf" srcId="{A70F5D80-E99B-4D49-B529-636E7F0F6B85}" destId="{6FF02B40-3121-486E-ABB2-C9F5571812A4}" srcOrd="1" destOrd="0" presId="urn:microsoft.com/office/officeart/2005/8/layout/hierarchy1"/>
    <dgm:cxn modelId="{914FA571-0A25-4BA1-9574-0B4BC051E11F}" type="presParOf" srcId="{2C09051C-149D-4643-BF19-D8F78888DF91}" destId="{064A9C38-544C-4E11-A1D8-4A43A1B3282A}" srcOrd="1" destOrd="0" presId="urn:microsoft.com/office/officeart/2005/8/layout/hierarchy1"/>
    <dgm:cxn modelId="{60208953-C8F1-4AA3-B2FE-91599E8DC24C}" type="presParOf" srcId="{064A9C38-544C-4E11-A1D8-4A43A1B3282A}" destId="{5479FE63-E8F3-4D9C-A109-131DA5B54121}" srcOrd="0" destOrd="0" presId="urn:microsoft.com/office/officeart/2005/8/layout/hierarchy1"/>
    <dgm:cxn modelId="{19BEE95E-B5C5-4C36-95E7-B177D25BC614}" type="presParOf" srcId="{064A9C38-544C-4E11-A1D8-4A43A1B3282A}" destId="{A84E91B3-0884-4B60-B356-92F3E0A3680B}" srcOrd="1" destOrd="0" presId="urn:microsoft.com/office/officeart/2005/8/layout/hierarchy1"/>
    <dgm:cxn modelId="{0558E830-A507-43A9-A872-D192477E5360}" type="presParOf" srcId="{A84E91B3-0884-4B60-B356-92F3E0A3680B}" destId="{BB0D3462-DD6D-4426-B550-364E9358FF2A}" srcOrd="0" destOrd="0" presId="urn:microsoft.com/office/officeart/2005/8/layout/hierarchy1"/>
    <dgm:cxn modelId="{FE6EBE9E-C4A3-4351-8B57-6017D0DC17AE}" type="presParOf" srcId="{BB0D3462-DD6D-4426-B550-364E9358FF2A}" destId="{6F83D2C5-50BA-48B2-BCD2-014A4069CC3C}" srcOrd="0" destOrd="0" presId="urn:microsoft.com/office/officeart/2005/8/layout/hierarchy1"/>
    <dgm:cxn modelId="{47C96DA9-FA25-42F6-A697-4BD08E2CDB53}" type="presParOf" srcId="{BB0D3462-DD6D-4426-B550-364E9358FF2A}" destId="{86491F1B-25A8-49E3-A28C-9B7228C1BB4F}" srcOrd="1" destOrd="0" presId="urn:microsoft.com/office/officeart/2005/8/layout/hierarchy1"/>
    <dgm:cxn modelId="{0C72BDDB-D39A-456C-9F7C-A610DF7E43CA}" type="presParOf" srcId="{A84E91B3-0884-4B60-B356-92F3E0A3680B}" destId="{E5D68D9A-C580-403E-B756-309E9AB9BF23}" srcOrd="1" destOrd="0" presId="urn:microsoft.com/office/officeart/2005/8/layout/hierarchy1"/>
    <dgm:cxn modelId="{E86953E1-6F35-4A44-9172-30C539DBC2F2}" type="presParOf" srcId="{E05E662B-67F7-4DC6-8859-995EC50A6CE0}" destId="{D7A26265-B1B7-494F-B1A8-990CD8F65E8A}" srcOrd="2" destOrd="0" presId="urn:microsoft.com/office/officeart/2005/8/layout/hierarchy1"/>
    <dgm:cxn modelId="{7C41147F-0444-419B-92E2-7E132FA16103}" type="presParOf" srcId="{E05E662B-67F7-4DC6-8859-995EC50A6CE0}" destId="{74788F17-E82C-4AFA-8F3F-42F3A0DBF403}" srcOrd="3" destOrd="0" presId="urn:microsoft.com/office/officeart/2005/8/layout/hierarchy1"/>
    <dgm:cxn modelId="{0A3B754C-5665-4DBB-BD10-0CA7E047E2DC}" type="presParOf" srcId="{74788F17-E82C-4AFA-8F3F-42F3A0DBF403}" destId="{3F5D0224-994D-4DA6-B712-450536B1530D}" srcOrd="0" destOrd="0" presId="urn:microsoft.com/office/officeart/2005/8/layout/hierarchy1"/>
    <dgm:cxn modelId="{49BF1199-57F1-4BF2-AF11-BF3D75BA4D65}" type="presParOf" srcId="{3F5D0224-994D-4DA6-B712-450536B1530D}" destId="{601266C8-942E-4E88-88D6-B7A114D9D6B1}" srcOrd="0" destOrd="0" presId="urn:microsoft.com/office/officeart/2005/8/layout/hierarchy1"/>
    <dgm:cxn modelId="{49CE1014-C6DE-40EE-B339-1BEE0536AEE5}" type="presParOf" srcId="{3F5D0224-994D-4DA6-B712-450536B1530D}" destId="{2E739DB5-4DDF-4849-B93F-2ADA3B206943}" srcOrd="1" destOrd="0" presId="urn:microsoft.com/office/officeart/2005/8/layout/hierarchy1"/>
    <dgm:cxn modelId="{80972B6B-7E57-4F22-B757-B6C2520135C3}" type="presParOf" srcId="{74788F17-E82C-4AFA-8F3F-42F3A0DBF403}" destId="{5DA8EC03-C53E-44B6-9D1C-8166968D771B}" srcOrd="1" destOrd="0" presId="urn:microsoft.com/office/officeart/2005/8/layout/hierarchy1"/>
    <dgm:cxn modelId="{DB052AD1-CA78-4D85-A10C-9AAB56458905}" type="presParOf" srcId="{5DA8EC03-C53E-44B6-9D1C-8166968D771B}" destId="{25CFBEBE-B167-4E9C-8943-8A1284289BAD}" srcOrd="0" destOrd="0" presId="urn:microsoft.com/office/officeart/2005/8/layout/hierarchy1"/>
    <dgm:cxn modelId="{72CF8E6F-D01D-4FB6-90C5-1A81DDDC78F1}" type="presParOf" srcId="{5DA8EC03-C53E-44B6-9D1C-8166968D771B}" destId="{F87231F8-BE86-451B-BD92-267D63DA270D}" srcOrd="1" destOrd="0" presId="urn:microsoft.com/office/officeart/2005/8/layout/hierarchy1"/>
    <dgm:cxn modelId="{4D144263-D105-435E-9A2B-A9B52CE7CE42}" type="presParOf" srcId="{F87231F8-BE86-451B-BD92-267D63DA270D}" destId="{6824E45B-33F6-450E-A16D-E08C4D128CCC}" srcOrd="0" destOrd="0" presId="urn:microsoft.com/office/officeart/2005/8/layout/hierarchy1"/>
    <dgm:cxn modelId="{181BAD46-F8DF-46DD-B57F-EC67739A64B3}" type="presParOf" srcId="{6824E45B-33F6-450E-A16D-E08C4D128CCC}" destId="{A862D645-B7C4-4F53-B8C6-808613435984}" srcOrd="0" destOrd="0" presId="urn:microsoft.com/office/officeart/2005/8/layout/hierarchy1"/>
    <dgm:cxn modelId="{DD51027D-CB5D-429C-AE19-30873116E230}" type="presParOf" srcId="{6824E45B-33F6-450E-A16D-E08C4D128CCC}" destId="{BA38AE9E-3FAA-4B10-B53D-C3BA254D4D9D}" srcOrd="1" destOrd="0" presId="urn:microsoft.com/office/officeart/2005/8/layout/hierarchy1"/>
    <dgm:cxn modelId="{87675996-60EE-488C-AF26-6B7D775130F5}" type="presParOf" srcId="{F87231F8-BE86-451B-BD92-267D63DA270D}" destId="{46FCE3DB-BBA3-47F4-8E28-CA628B1B5EF5}" srcOrd="1" destOrd="0" presId="urn:microsoft.com/office/officeart/2005/8/layout/hierarchy1"/>
    <dgm:cxn modelId="{D152FE2E-A221-40F3-B4F4-0C70E8541427}" type="presParOf" srcId="{46FCE3DB-BBA3-47F4-8E28-CA628B1B5EF5}" destId="{01F7F905-6466-460F-B022-315D1AE6043E}" srcOrd="0" destOrd="0" presId="urn:microsoft.com/office/officeart/2005/8/layout/hierarchy1"/>
    <dgm:cxn modelId="{74CEF59E-69FA-4074-9B74-91FEDB0E060F}" type="presParOf" srcId="{46FCE3DB-BBA3-47F4-8E28-CA628B1B5EF5}" destId="{721AC4B1-DB8D-465E-99B7-0FEAF54DA9ED}" srcOrd="1" destOrd="0" presId="urn:microsoft.com/office/officeart/2005/8/layout/hierarchy1"/>
    <dgm:cxn modelId="{64CB3581-F781-407B-A29E-701C056D4816}" type="presParOf" srcId="{721AC4B1-DB8D-465E-99B7-0FEAF54DA9ED}" destId="{A8BE928F-1BEE-4F7D-B3F2-366CB7A4B138}" srcOrd="0" destOrd="0" presId="urn:microsoft.com/office/officeart/2005/8/layout/hierarchy1"/>
    <dgm:cxn modelId="{5C3C19F4-2595-425E-973C-CA7B55B3526E}" type="presParOf" srcId="{A8BE928F-1BEE-4F7D-B3F2-366CB7A4B138}" destId="{B07986A5-76C7-434E-8D68-3734BD41F1E9}" srcOrd="0" destOrd="0" presId="urn:microsoft.com/office/officeart/2005/8/layout/hierarchy1"/>
    <dgm:cxn modelId="{3E9F36E9-E74A-4881-9FBC-28009D38607A}" type="presParOf" srcId="{A8BE928F-1BEE-4F7D-B3F2-366CB7A4B138}" destId="{F4EFFC27-4959-4FED-A96B-212CE4497ADC}" srcOrd="1" destOrd="0" presId="urn:microsoft.com/office/officeart/2005/8/layout/hierarchy1"/>
    <dgm:cxn modelId="{DACE345B-010F-46C3-B2D5-E6B617D5B125}" type="presParOf" srcId="{721AC4B1-DB8D-465E-99B7-0FEAF54DA9ED}" destId="{1025DBFF-FC80-483C-BEC8-34204520A4E6}" srcOrd="1" destOrd="0" presId="urn:microsoft.com/office/officeart/2005/8/layout/hierarchy1"/>
    <dgm:cxn modelId="{3E3F076A-63BD-43AC-96DA-67EE81D342A0}" type="presParOf" srcId="{1025DBFF-FC80-483C-BEC8-34204520A4E6}" destId="{0896D00F-6661-42E2-9BB2-83BD653777E3}" srcOrd="0" destOrd="0" presId="urn:microsoft.com/office/officeart/2005/8/layout/hierarchy1"/>
    <dgm:cxn modelId="{50888544-C6F8-47BF-BA8B-126A50231733}" type="presParOf" srcId="{1025DBFF-FC80-483C-BEC8-34204520A4E6}" destId="{E28B4078-24B9-4099-9A01-A6D87A365872}" srcOrd="1" destOrd="0" presId="urn:microsoft.com/office/officeart/2005/8/layout/hierarchy1"/>
    <dgm:cxn modelId="{382AFB4C-B9E7-40B7-9C72-EFD25309E6E7}" type="presParOf" srcId="{E28B4078-24B9-4099-9A01-A6D87A365872}" destId="{DB38729E-1E19-409A-99B2-D33B9B042A2D}" srcOrd="0" destOrd="0" presId="urn:microsoft.com/office/officeart/2005/8/layout/hierarchy1"/>
    <dgm:cxn modelId="{D54694FE-9FBA-4B7A-97C9-0557C7A60D77}" type="presParOf" srcId="{DB38729E-1E19-409A-99B2-D33B9B042A2D}" destId="{51A21A5C-2417-4A7F-9032-AD3FEB259142}" srcOrd="0" destOrd="0" presId="urn:microsoft.com/office/officeart/2005/8/layout/hierarchy1"/>
    <dgm:cxn modelId="{EB8BD29B-3B3B-4A4F-A431-5F558D84FE09}" type="presParOf" srcId="{DB38729E-1E19-409A-99B2-D33B9B042A2D}" destId="{11948D14-767E-4CE0-A438-8C7EE4F01228}" srcOrd="1" destOrd="0" presId="urn:microsoft.com/office/officeart/2005/8/layout/hierarchy1"/>
    <dgm:cxn modelId="{13BAE9C7-F2A8-46FD-9B07-7C0890FA5DCB}" type="presParOf" srcId="{E28B4078-24B9-4099-9A01-A6D87A365872}" destId="{220FBBFC-7DCF-4EE7-810F-62CF741D9B83}" srcOrd="1" destOrd="0" presId="urn:microsoft.com/office/officeart/2005/8/layout/hierarchy1"/>
    <dgm:cxn modelId="{5EB9465F-4F3D-49C5-9D8C-398031D91C4A}" type="presParOf" srcId="{5DA8EC03-C53E-44B6-9D1C-8166968D771B}" destId="{21E2694D-5DF4-4C31-8A5A-B594DA94B08C}" srcOrd="2" destOrd="0" presId="urn:microsoft.com/office/officeart/2005/8/layout/hierarchy1"/>
    <dgm:cxn modelId="{EE64AC08-E458-41A9-9FCB-B713D75FCBAE}" type="presParOf" srcId="{5DA8EC03-C53E-44B6-9D1C-8166968D771B}" destId="{7262AF78-D5BA-43C3-850B-A7974F29C8A9}" srcOrd="3" destOrd="0" presId="urn:microsoft.com/office/officeart/2005/8/layout/hierarchy1"/>
    <dgm:cxn modelId="{0E6E56DF-7672-41E9-8816-34F7C841F4CC}" type="presParOf" srcId="{7262AF78-D5BA-43C3-850B-A7974F29C8A9}" destId="{6DD54898-E891-48F3-B9AD-7F75A0D6CC77}" srcOrd="0" destOrd="0" presId="urn:microsoft.com/office/officeart/2005/8/layout/hierarchy1"/>
    <dgm:cxn modelId="{2DA25979-F102-4A09-A8F9-30ED5EB869B5}" type="presParOf" srcId="{6DD54898-E891-48F3-B9AD-7F75A0D6CC77}" destId="{24D3A60B-1CC8-4DDC-B02F-F19AD6F5D850}" srcOrd="0" destOrd="0" presId="urn:microsoft.com/office/officeart/2005/8/layout/hierarchy1"/>
    <dgm:cxn modelId="{36D2923A-73D9-4B11-B02F-83A8F38CDA6E}" type="presParOf" srcId="{6DD54898-E891-48F3-B9AD-7F75A0D6CC77}" destId="{6D0990AB-90FA-4CF2-8C2D-8BD801EB5603}" srcOrd="1" destOrd="0" presId="urn:microsoft.com/office/officeart/2005/8/layout/hierarchy1"/>
    <dgm:cxn modelId="{F5D8F9FE-E93C-4C8B-BDD2-95802824287E}" type="presParOf" srcId="{7262AF78-D5BA-43C3-850B-A7974F29C8A9}" destId="{8818F2FB-7256-4DC8-9DCF-5E4D43874173}" srcOrd="1" destOrd="0" presId="urn:microsoft.com/office/officeart/2005/8/layout/hierarchy1"/>
    <dgm:cxn modelId="{69F0E0E8-7808-4C9B-813D-7F7CF2401642}" type="presParOf" srcId="{8818F2FB-7256-4DC8-9DCF-5E4D43874173}" destId="{32F660D3-1B00-4EEB-A2BC-B698B27FB2F6}" srcOrd="0" destOrd="0" presId="urn:microsoft.com/office/officeart/2005/8/layout/hierarchy1"/>
    <dgm:cxn modelId="{AF6A74C9-BC53-4E78-BDE2-1257D98E824B}" type="presParOf" srcId="{8818F2FB-7256-4DC8-9DCF-5E4D43874173}" destId="{8CD6763A-D4FA-4362-84AF-554697AFAB9E}" srcOrd="1" destOrd="0" presId="urn:microsoft.com/office/officeart/2005/8/layout/hierarchy1"/>
    <dgm:cxn modelId="{7ABE8054-FCC1-4A12-BA63-6CEB552787E9}" type="presParOf" srcId="{8CD6763A-D4FA-4362-84AF-554697AFAB9E}" destId="{0BB0BC2D-4464-46DD-976D-778949366797}" srcOrd="0" destOrd="0" presId="urn:microsoft.com/office/officeart/2005/8/layout/hierarchy1"/>
    <dgm:cxn modelId="{368651E7-8962-4150-84A6-7CA715DF20D9}" type="presParOf" srcId="{0BB0BC2D-4464-46DD-976D-778949366797}" destId="{C56F15AD-1AD3-46F5-822C-63BA8EC6BCD4}" srcOrd="0" destOrd="0" presId="urn:microsoft.com/office/officeart/2005/8/layout/hierarchy1"/>
    <dgm:cxn modelId="{075C7542-8296-460C-8C07-E8A322B7FB2D}" type="presParOf" srcId="{0BB0BC2D-4464-46DD-976D-778949366797}" destId="{D1C61243-029E-475B-BDCC-A00CD0448E2F}" srcOrd="1" destOrd="0" presId="urn:microsoft.com/office/officeart/2005/8/layout/hierarchy1"/>
    <dgm:cxn modelId="{C3B7DAEB-8891-432C-962F-B96219DA437F}" type="presParOf" srcId="{8CD6763A-D4FA-4362-84AF-554697AFAB9E}" destId="{232A4ED7-6CE4-41F9-8DE7-A923B15B1533}" srcOrd="1" destOrd="0" presId="urn:microsoft.com/office/officeart/2005/8/layout/hierarchy1"/>
    <dgm:cxn modelId="{50E4836E-59C5-4AC1-9AFD-6A4BB3339FEC}" type="presParOf" srcId="{232A4ED7-6CE4-41F9-8DE7-A923B15B1533}" destId="{731AF4A8-B643-46A3-8E9F-F1B7F80295E2}" srcOrd="0" destOrd="0" presId="urn:microsoft.com/office/officeart/2005/8/layout/hierarchy1"/>
    <dgm:cxn modelId="{24D35F9B-5272-470F-BAB1-FEEA5686060A}" type="presParOf" srcId="{232A4ED7-6CE4-41F9-8DE7-A923B15B1533}" destId="{532750FC-75E2-4F51-BBD4-39D361273489}" srcOrd="1" destOrd="0" presId="urn:microsoft.com/office/officeart/2005/8/layout/hierarchy1"/>
    <dgm:cxn modelId="{980A693E-0E85-4174-B5A8-A2CFC4AAB29E}" type="presParOf" srcId="{532750FC-75E2-4F51-BBD4-39D361273489}" destId="{7E4860DD-F712-46FB-A05A-AC8381F30248}" srcOrd="0" destOrd="0" presId="urn:microsoft.com/office/officeart/2005/8/layout/hierarchy1"/>
    <dgm:cxn modelId="{132814C9-2A73-4FC7-8782-60486C31B94D}" type="presParOf" srcId="{7E4860DD-F712-46FB-A05A-AC8381F30248}" destId="{BB10DF0B-64BB-41F4-B960-898DCE657752}" srcOrd="0" destOrd="0" presId="urn:microsoft.com/office/officeart/2005/8/layout/hierarchy1"/>
    <dgm:cxn modelId="{EC0410CB-885C-49E6-8D79-78F895F0BDD4}" type="presParOf" srcId="{7E4860DD-F712-46FB-A05A-AC8381F30248}" destId="{7B52ABE4-35BE-477B-832E-E94CD0BEA7D1}" srcOrd="1" destOrd="0" presId="urn:microsoft.com/office/officeart/2005/8/layout/hierarchy1"/>
    <dgm:cxn modelId="{89E689CE-B447-482D-A07E-31921A72FDAD}" type="presParOf" srcId="{532750FC-75E2-4F51-BBD4-39D361273489}" destId="{080D04E6-FC7F-4618-A80D-0DEA725B6F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E89F9A-A909-4541-88D4-EFA80F33FC5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47684FF-0A92-4556-8191-0DF1599D5F41}">
      <dgm:prSet phldrT="[Texto]" custT="1"/>
      <dgm:spPr/>
      <dgm:t>
        <a:bodyPr/>
        <a:lstStyle/>
        <a:p>
          <a:r>
            <a:rPr lang="es-ES" sz="3600" dirty="0" smtClean="0"/>
            <a:t>Pruebas COVID  </a:t>
          </a:r>
          <a:endParaRPr lang="es-ES" sz="3600" dirty="0"/>
        </a:p>
      </dgm:t>
    </dgm:pt>
    <dgm:pt modelId="{8864D4F8-D5F6-4FFF-AB5F-E284C9F724D0}" type="parTrans" cxnId="{5DA98D0F-615A-4031-B456-4E15885D5745}">
      <dgm:prSet/>
      <dgm:spPr/>
      <dgm:t>
        <a:bodyPr/>
        <a:lstStyle/>
        <a:p>
          <a:endParaRPr lang="es-ES" sz="3600"/>
        </a:p>
      </dgm:t>
    </dgm:pt>
    <dgm:pt modelId="{E6C3FB7F-BBEB-4404-A3A1-F0A4A099A47E}" type="sibTrans" cxnId="{5DA98D0F-615A-4031-B456-4E15885D5745}">
      <dgm:prSet/>
      <dgm:spPr/>
      <dgm:t>
        <a:bodyPr/>
        <a:lstStyle/>
        <a:p>
          <a:endParaRPr lang="es-ES" sz="3600"/>
        </a:p>
      </dgm:t>
    </dgm:pt>
    <dgm:pt modelId="{9A59C245-C321-4123-8553-A51800908E14}">
      <dgm:prSet phldrT="[Texto]" custT="1"/>
      <dgm:spPr/>
      <dgm:t>
        <a:bodyPr/>
        <a:lstStyle/>
        <a:p>
          <a:r>
            <a:rPr lang="es-ES" sz="3600" dirty="0" smtClean="0"/>
            <a:t>Académicos y Maestros </a:t>
          </a:r>
          <a:endParaRPr lang="es-ES" sz="3600" dirty="0"/>
        </a:p>
      </dgm:t>
    </dgm:pt>
    <dgm:pt modelId="{887B177B-E212-487E-8ED0-E698F9DE782A}" type="parTrans" cxnId="{CBF7FD33-7B01-46ED-A8BD-373911C88772}">
      <dgm:prSet/>
      <dgm:spPr/>
      <dgm:t>
        <a:bodyPr/>
        <a:lstStyle/>
        <a:p>
          <a:endParaRPr lang="es-ES" sz="3600"/>
        </a:p>
      </dgm:t>
    </dgm:pt>
    <dgm:pt modelId="{74BF75DC-FCF7-43AA-A32B-546AF5756C10}" type="sibTrans" cxnId="{CBF7FD33-7B01-46ED-A8BD-373911C88772}">
      <dgm:prSet/>
      <dgm:spPr/>
      <dgm:t>
        <a:bodyPr/>
        <a:lstStyle/>
        <a:p>
          <a:endParaRPr lang="es-ES" sz="3600"/>
        </a:p>
      </dgm:t>
    </dgm:pt>
    <dgm:pt modelId="{743FF1B4-7E34-4363-B303-2B11A7D98D2C}">
      <dgm:prSet phldrT="[Texto]" custT="1"/>
      <dgm:spPr/>
      <dgm:t>
        <a:bodyPr/>
        <a:lstStyle/>
        <a:p>
          <a:r>
            <a:rPr lang="es-ES" sz="3600" dirty="0" smtClean="0"/>
            <a:t>Se realiza prueba solo en casos de sospecha </a:t>
          </a:r>
          <a:endParaRPr lang="es-ES" sz="3600" dirty="0"/>
        </a:p>
      </dgm:t>
    </dgm:pt>
    <dgm:pt modelId="{DB596CFD-B45D-4812-9C9A-2CCF703A2913}" type="parTrans" cxnId="{0D749C7F-9401-4DE9-BA93-CEEE7D8ADF79}">
      <dgm:prSet/>
      <dgm:spPr/>
      <dgm:t>
        <a:bodyPr/>
        <a:lstStyle/>
        <a:p>
          <a:endParaRPr lang="es-ES" sz="3600"/>
        </a:p>
      </dgm:t>
    </dgm:pt>
    <dgm:pt modelId="{DCACA9F1-AE8E-4B8F-9C2B-AE6DC376C7C2}" type="sibTrans" cxnId="{0D749C7F-9401-4DE9-BA93-CEEE7D8ADF79}">
      <dgm:prSet/>
      <dgm:spPr/>
      <dgm:t>
        <a:bodyPr/>
        <a:lstStyle/>
        <a:p>
          <a:endParaRPr lang="es-ES" sz="3600"/>
        </a:p>
      </dgm:t>
    </dgm:pt>
    <dgm:pt modelId="{E2957514-376B-4A9C-9BE7-C5E6E34709EB}">
      <dgm:prSet phldrT="[Texto]" custT="1"/>
      <dgm:spPr/>
      <dgm:t>
        <a:bodyPr/>
        <a:lstStyle/>
        <a:p>
          <a:r>
            <a:rPr lang="es-ES" sz="3600" dirty="0" smtClean="0"/>
            <a:t>Alumnos </a:t>
          </a:r>
          <a:endParaRPr lang="es-ES" sz="3600" dirty="0"/>
        </a:p>
      </dgm:t>
    </dgm:pt>
    <dgm:pt modelId="{59B65C3F-CF72-4D21-B784-3F1CB63FE22A}" type="parTrans" cxnId="{3FB53BD2-AE3A-4D79-972F-A460C01F6921}">
      <dgm:prSet/>
      <dgm:spPr/>
      <dgm:t>
        <a:bodyPr/>
        <a:lstStyle/>
        <a:p>
          <a:endParaRPr lang="es-ES" sz="3600"/>
        </a:p>
      </dgm:t>
    </dgm:pt>
    <dgm:pt modelId="{50FCC032-35C8-4F65-BA95-911A0546F128}" type="sibTrans" cxnId="{3FB53BD2-AE3A-4D79-972F-A460C01F6921}">
      <dgm:prSet/>
      <dgm:spPr/>
      <dgm:t>
        <a:bodyPr/>
        <a:lstStyle/>
        <a:p>
          <a:endParaRPr lang="es-ES" sz="3600"/>
        </a:p>
      </dgm:t>
    </dgm:pt>
    <dgm:pt modelId="{C84C7A57-9E6C-43FC-A148-6520A885B7B8}">
      <dgm:prSet custT="1"/>
      <dgm:spPr/>
      <dgm:t>
        <a:bodyPr/>
        <a:lstStyle/>
        <a:p>
          <a:r>
            <a:rPr lang="es-ES" sz="3600" dirty="0" smtClean="0"/>
            <a:t>Se realiza prueba solo en casos de sospecha </a:t>
          </a:r>
          <a:endParaRPr lang="es-ES" sz="3600" dirty="0"/>
        </a:p>
      </dgm:t>
    </dgm:pt>
    <dgm:pt modelId="{857A6E61-9E65-4621-AB9C-77AF95B0BEDF}" type="parTrans" cxnId="{A7504DF8-99B3-4556-B94C-09457C3A2F6D}">
      <dgm:prSet/>
      <dgm:spPr/>
      <dgm:t>
        <a:bodyPr/>
        <a:lstStyle/>
        <a:p>
          <a:endParaRPr lang="es-ES" sz="3600"/>
        </a:p>
      </dgm:t>
    </dgm:pt>
    <dgm:pt modelId="{1FD35C90-0E31-4F25-B32D-5DD8D389FFC8}" type="sibTrans" cxnId="{A7504DF8-99B3-4556-B94C-09457C3A2F6D}">
      <dgm:prSet/>
      <dgm:spPr/>
      <dgm:t>
        <a:bodyPr/>
        <a:lstStyle/>
        <a:p>
          <a:endParaRPr lang="es-ES" sz="3600"/>
        </a:p>
      </dgm:t>
    </dgm:pt>
    <dgm:pt modelId="{C1D6C210-9283-4ECC-A70F-732E0A7DD37A}">
      <dgm:prSet custT="1"/>
      <dgm:spPr/>
      <dgm:t>
        <a:bodyPr/>
        <a:lstStyle/>
        <a:p>
          <a:r>
            <a:rPr lang="es-ES" sz="3600" dirty="0" smtClean="0"/>
            <a:t>Seguir Protocolo de caso de Sospecha </a:t>
          </a:r>
          <a:endParaRPr lang="es-ES" sz="3600" dirty="0"/>
        </a:p>
      </dgm:t>
    </dgm:pt>
    <dgm:pt modelId="{121A8445-2EF0-4139-A5DF-EA3CFBA291A5}" type="parTrans" cxnId="{7630EA0E-D651-4EDA-B566-505FC95BFEDD}">
      <dgm:prSet/>
      <dgm:spPr/>
      <dgm:t>
        <a:bodyPr/>
        <a:lstStyle/>
        <a:p>
          <a:endParaRPr lang="es-ES" sz="3600"/>
        </a:p>
      </dgm:t>
    </dgm:pt>
    <dgm:pt modelId="{8D656F75-1885-4DC7-8965-AF6235C47484}" type="sibTrans" cxnId="{7630EA0E-D651-4EDA-B566-505FC95BFEDD}">
      <dgm:prSet/>
      <dgm:spPr/>
      <dgm:t>
        <a:bodyPr/>
        <a:lstStyle/>
        <a:p>
          <a:endParaRPr lang="es-ES" sz="3600"/>
        </a:p>
      </dgm:t>
    </dgm:pt>
    <dgm:pt modelId="{463EA633-DFB0-44A6-891E-98D759DB325A}">
      <dgm:prSet custT="1"/>
      <dgm:spPr/>
      <dgm:t>
        <a:bodyPr/>
        <a:lstStyle/>
        <a:p>
          <a:r>
            <a:rPr lang="es-ES" sz="3600" smtClean="0"/>
            <a:t>Seguir Protocolo de caso de Sospecha </a:t>
          </a:r>
          <a:endParaRPr lang="es-ES" sz="3600" dirty="0"/>
        </a:p>
      </dgm:t>
    </dgm:pt>
    <dgm:pt modelId="{17E9B447-59C3-4B78-8B70-26FAC84FCA6D}" type="parTrans" cxnId="{84E8DF80-B266-474B-9BAD-080260ED9EC7}">
      <dgm:prSet/>
      <dgm:spPr/>
      <dgm:t>
        <a:bodyPr/>
        <a:lstStyle/>
        <a:p>
          <a:endParaRPr lang="es-ES" sz="3600"/>
        </a:p>
      </dgm:t>
    </dgm:pt>
    <dgm:pt modelId="{6CD61575-9991-4E2C-837F-508EC6195FBD}" type="sibTrans" cxnId="{84E8DF80-B266-474B-9BAD-080260ED9EC7}">
      <dgm:prSet/>
      <dgm:spPr/>
      <dgm:t>
        <a:bodyPr/>
        <a:lstStyle/>
        <a:p>
          <a:endParaRPr lang="es-ES" sz="3600"/>
        </a:p>
      </dgm:t>
    </dgm:pt>
    <dgm:pt modelId="{F5B58AA5-CBA0-4E58-9C4E-BAAF50839522}">
      <dgm:prSet custT="1"/>
      <dgm:spPr/>
      <dgm:t>
        <a:bodyPr/>
        <a:lstStyle/>
        <a:p>
          <a:r>
            <a:rPr lang="es-ES" sz="3600" dirty="0" smtClean="0"/>
            <a:t>Permisos e Incapacidades otorgadas únicamente por el IMSS</a:t>
          </a:r>
          <a:endParaRPr lang="es-ES" sz="3600" dirty="0"/>
        </a:p>
      </dgm:t>
    </dgm:pt>
    <dgm:pt modelId="{120C0938-162F-4A52-B100-86D023A342B6}" type="parTrans" cxnId="{4F4C18AA-B85F-455B-86DB-C2D1DFC2CA5A}">
      <dgm:prSet/>
      <dgm:spPr/>
      <dgm:t>
        <a:bodyPr/>
        <a:lstStyle/>
        <a:p>
          <a:endParaRPr lang="es-ES" sz="3600"/>
        </a:p>
      </dgm:t>
    </dgm:pt>
    <dgm:pt modelId="{6E03A16C-2976-467B-B9EB-F819AD983F35}" type="sibTrans" cxnId="{4F4C18AA-B85F-455B-86DB-C2D1DFC2CA5A}">
      <dgm:prSet/>
      <dgm:spPr/>
      <dgm:t>
        <a:bodyPr/>
        <a:lstStyle/>
        <a:p>
          <a:endParaRPr lang="es-ES" sz="3600"/>
        </a:p>
      </dgm:t>
    </dgm:pt>
    <dgm:pt modelId="{769BF4DA-33C0-44A6-9B69-0C09EA692FEA}">
      <dgm:prSet custT="1"/>
      <dgm:spPr/>
      <dgm:t>
        <a:bodyPr/>
        <a:lstStyle/>
        <a:p>
          <a:r>
            <a:rPr lang="es-ES" sz="3600" dirty="0" smtClean="0"/>
            <a:t>Permisos e Incapacidades otorgadas únicamente por el IMSS</a:t>
          </a:r>
          <a:endParaRPr lang="es-ES" sz="3600" dirty="0"/>
        </a:p>
      </dgm:t>
    </dgm:pt>
    <dgm:pt modelId="{E3084EFA-D933-4366-805E-18E455467D9F}" type="parTrans" cxnId="{D110413C-4DD3-42D7-8171-267D66E19CB6}">
      <dgm:prSet/>
      <dgm:spPr/>
      <dgm:t>
        <a:bodyPr/>
        <a:lstStyle/>
        <a:p>
          <a:endParaRPr lang="es-ES" sz="3600"/>
        </a:p>
      </dgm:t>
    </dgm:pt>
    <dgm:pt modelId="{0B8120A8-F201-4F2D-A822-C7E301B9C6E2}" type="sibTrans" cxnId="{D110413C-4DD3-42D7-8171-267D66E19CB6}">
      <dgm:prSet/>
      <dgm:spPr/>
      <dgm:t>
        <a:bodyPr/>
        <a:lstStyle/>
        <a:p>
          <a:endParaRPr lang="es-ES" sz="3600"/>
        </a:p>
      </dgm:t>
    </dgm:pt>
    <dgm:pt modelId="{43A22447-1D46-4C39-95A9-868B2AD075E5}" type="pres">
      <dgm:prSet presAssocID="{B7E89F9A-A909-4541-88D4-EFA80F33FC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023C22-8A56-46AB-AF77-2C34A9E69A97}" type="pres">
      <dgm:prSet presAssocID="{347684FF-0A92-4556-8191-0DF1599D5F4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9783622-9BEF-46B6-880C-6FC54088C71F}" type="pres">
      <dgm:prSet presAssocID="{347684FF-0A92-4556-8191-0DF1599D5F41}" presName="rootComposite1" presStyleCnt="0"/>
      <dgm:spPr/>
      <dgm:t>
        <a:bodyPr/>
        <a:lstStyle/>
        <a:p>
          <a:endParaRPr lang="es-ES"/>
        </a:p>
      </dgm:t>
    </dgm:pt>
    <dgm:pt modelId="{3B82473C-6AA8-427E-AA7A-39EF2AE083C7}" type="pres">
      <dgm:prSet presAssocID="{347684FF-0A92-4556-8191-0DF1599D5F4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BF7FFC-7044-43A1-83C3-EEE2A7463E6E}" type="pres">
      <dgm:prSet presAssocID="{347684FF-0A92-4556-8191-0DF1599D5F4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B48E78F-D693-4803-9E0B-650130AC84A1}" type="pres">
      <dgm:prSet presAssocID="{347684FF-0A92-4556-8191-0DF1599D5F41}" presName="hierChild2" presStyleCnt="0"/>
      <dgm:spPr/>
      <dgm:t>
        <a:bodyPr/>
        <a:lstStyle/>
        <a:p>
          <a:endParaRPr lang="es-ES"/>
        </a:p>
      </dgm:t>
    </dgm:pt>
    <dgm:pt modelId="{C134EBFD-0EBF-4E0F-87BA-99FB32A00472}" type="pres">
      <dgm:prSet presAssocID="{887B177B-E212-487E-8ED0-E698F9DE782A}" presName="Name64" presStyleLbl="parChTrans1D2" presStyleIdx="0" presStyleCnt="2"/>
      <dgm:spPr/>
      <dgm:t>
        <a:bodyPr/>
        <a:lstStyle/>
        <a:p>
          <a:endParaRPr lang="es-ES"/>
        </a:p>
      </dgm:t>
    </dgm:pt>
    <dgm:pt modelId="{98DD0130-4F73-4EBF-A233-AE8812785DF3}" type="pres">
      <dgm:prSet presAssocID="{9A59C245-C321-4123-8553-A51800908E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E530DC-B697-4B78-BEF4-32374D6C8D79}" type="pres">
      <dgm:prSet presAssocID="{9A59C245-C321-4123-8553-A51800908E14}" presName="rootComposite" presStyleCnt="0"/>
      <dgm:spPr/>
      <dgm:t>
        <a:bodyPr/>
        <a:lstStyle/>
        <a:p>
          <a:endParaRPr lang="es-ES"/>
        </a:p>
      </dgm:t>
    </dgm:pt>
    <dgm:pt modelId="{8812C334-E907-478F-A751-62D7AEBB971E}" type="pres">
      <dgm:prSet presAssocID="{9A59C245-C321-4123-8553-A51800908E1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E870B-D9D0-483F-9333-F54832442ADD}" type="pres">
      <dgm:prSet presAssocID="{9A59C245-C321-4123-8553-A51800908E14}" presName="rootConnector" presStyleLbl="node2" presStyleIdx="0" presStyleCnt="2"/>
      <dgm:spPr/>
      <dgm:t>
        <a:bodyPr/>
        <a:lstStyle/>
        <a:p>
          <a:endParaRPr lang="es-ES"/>
        </a:p>
      </dgm:t>
    </dgm:pt>
    <dgm:pt modelId="{599F099D-93B8-4306-904A-77B617D00349}" type="pres">
      <dgm:prSet presAssocID="{9A59C245-C321-4123-8553-A51800908E14}" presName="hierChild4" presStyleCnt="0"/>
      <dgm:spPr/>
      <dgm:t>
        <a:bodyPr/>
        <a:lstStyle/>
        <a:p>
          <a:endParaRPr lang="es-ES"/>
        </a:p>
      </dgm:t>
    </dgm:pt>
    <dgm:pt modelId="{726FC861-BF05-4DC1-9A39-9E4D5C6D113A}" type="pres">
      <dgm:prSet presAssocID="{DB596CFD-B45D-4812-9C9A-2CCF703A2913}" presName="Name64" presStyleLbl="parChTrans1D3" presStyleIdx="0" presStyleCnt="6"/>
      <dgm:spPr/>
      <dgm:t>
        <a:bodyPr/>
        <a:lstStyle/>
        <a:p>
          <a:endParaRPr lang="es-ES"/>
        </a:p>
      </dgm:t>
    </dgm:pt>
    <dgm:pt modelId="{EFADB93E-3C45-4A87-9193-A3F1A646F753}" type="pres">
      <dgm:prSet presAssocID="{743FF1B4-7E34-4363-B303-2B11A7D98D2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D8FAD4-B9A0-42B8-A503-FF4407BD1C5C}" type="pres">
      <dgm:prSet presAssocID="{743FF1B4-7E34-4363-B303-2B11A7D98D2C}" presName="rootComposite" presStyleCnt="0"/>
      <dgm:spPr/>
      <dgm:t>
        <a:bodyPr/>
        <a:lstStyle/>
        <a:p>
          <a:endParaRPr lang="es-ES"/>
        </a:p>
      </dgm:t>
    </dgm:pt>
    <dgm:pt modelId="{EBB7C8F8-A9D3-4D2E-8AE3-7FA75CAAF48A}" type="pres">
      <dgm:prSet presAssocID="{743FF1B4-7E34-4363-B303-2B11A7D98D2C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D0F47-5DA5-4E90-8EA7-15A8F34FAC78}" type="pres">
      <dgm:prSet presAssocID="{743FF1B4-7E34-4363-B303-2B11A7D98D2C}" presName="rootConnector" presStyleLbl="node3" presStyleIdx="0" presStyleCnt="6"/>
      <dgm:spPr/>
      <dgm:t>
        <a:bodyPr/>
        <a:lstStyle/>
        <a:p>
          <a:endParaRPr lang="es-ES"/>
        </a:p>
      </dgm:t>
    </dgm:pt>
    <dgm:pt modelId="{3435AB84-C10B-4A97-8D18-CA4A3094C238}" type="pres">
      <dgm:prSet presAssocID="{743FF1B4-7E34-4363-B303-2B11A7D98D2C}" presName="hierChild4" presStyleCnt="0"/>
      <dgm:spPr/>
      <dgm:t>
        <a:bodyPr/>
        <a:lstStyle/>
        <a:p>
          <a:endParaRPr lang="es-ES"/>
        </a:p>
      </dgm:t>
    </dgm:pt>
    <dgm:pt modelId="{FBB6E33E-D07D-45E7-AC54-D0D1D2AC2A75}" type="pres">
      <dgm:prSet presAssocID="{743FF1B4-7E34-4363-B303-2B11A7D98D2C}" presName="hierChild5" presStyleCnt="0"/>
      <dgm:spPr/>
      <dgm:t>
        <a:bodyPr/>
        <a:lstStyle/>
        <a:p>
          <a:endParaRPr lang="es-ES"/>
        </a:p>
      </dgm:t>
    </dgm:pt>
    <dgm:pt modelId="{EC3007F1-A3D2-41AC-9F5C-909D9BADCDE5}" type="pres">
      <dgm:prSet presAssocID="{121A8445-2EF0-4139-A5DF-EA3CFBA291A5}" presName="Name64" presStyleLbl="parChTrans1D3" presStyleIdx="1" presStyleCnt="6"/>
      <dgm:spPr/>
      <dgm:t>
        <a:bodyPr/>
        <a:lstStyle/>
        <a:p>
          <a:endParaRPr lang="es-ES"/>
        </a:p>
      </dgm:t>
    </dgm:pt>
    <dgm:pt modelId="{684BABC5-B74D-42A5-810A-6CD36E41ECBC}" type="pres">
      <dgm:prSet presAssocID="{C1D6C210-9283-4ECC-A70F-732E0A7DD37A}" presName="hierRoot2" presStyleCnt="0">
        <dgm:presLayoutVars>
          <dgm:hierBranch val="init"/>
        </dgm:presLayoutVars>
      </dgm:prSet>
      <dgm:spPr/>
    </dgm:pt>
    <dgm:pt modelId="{E730B4AF-E448-4395-AF09-DC0FBF15DB91}" type="pres">
      <dgm:prSet presAssocID="{C1D6C210-9283-4ECC-A70F-732E0A7DD37A}" presName="rootComposite" presStyleCnt="0"/>
      <dgm:spPr/>
    </dgm:pt>
    <dgm:pt modelId="{516FC6FA-0CD6-49F1-94CE-6E7C9B217702}" type="pres">
      <dgm:prSet presAssocID="{C1D6C210-9283-4ECC-A70F-732E0A7DD37A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1019-B56B-40E6-BCC5-FF860353802B}" type="pres">
      <dgm:prSet presAssocID="{C1D6C210-9283-4ECC-A70F-732E0A7DD37A}" presName="rootConnector" presStyleLbl="node3" presStyleIdx="1" presStyleCnt="6"/>
      <dgm:spPr/>
      <dgm:t>
        <a:bodyPr/>
        <a:lstStyle/>
        <a:p>
          <a:endParaRPr lang="es-ES"/>
        </a:p>
      </dgm:t>
    </dgm:pt>
    <dgm:pt modelId="{3BD42AE3-790E-434C-A419-3D6AA0CA7C74}" type="pres">
      <dgm:prSet presAssocID="{C1D6C210-9283-4ECC-A70F-732E0A7DD37A}" presName="hierChild4" presStyleCnt="0"/>
      <dgm:spPr/>
    </dgm:pt>
    <dgm:pt modelId="{C98B0181-82BE-4AAE-8EF6-282653EEFCDF}" type="pres">
      <dgm:prSet presAssocID="{C1D6C210-9283-4ECC-A70F-732E0A7DD37A}" presName="hierChild5" presStyleCnt="0"/>
      <dgm:spPr/>
    </dgm:pt>
    <dgm:pt modelId="{95A153C4-6ACD-4C33-8CB5-3484A7C4155A}" type="pres">
      <dgm:prSet presAssocID="{120C0938-162F-4A52-B100-86D023A342B6}" presName="Name64" presStyleLbl="parChTrans1D3" presStyleIdx="2" presStyleCnt="6"/>
      <dgm:spPr/>
      <dgm:t>
        <a:bodyPr/>
        <a:lstStyle/>
        <a:p>
          <a:endParaRPr lang="es-ES"/>
        </a:p>
      </dgm:t>
    </dgm:pt>
    <dgm:pt modelId="{151E3D61-9E8E-4A2C-80E9-E2959D711F4E}" type="pres">
      <dgm:prSet presAssocID="{F5B58AA5-CBA0-4E58-9C4E-BAAF50839522}" presName="hierRoot2" presStyleCnt="0">
        <dgm:presLayoutVars>
          <dgm:hierBranch val="init"/>
        </dgm:presLayoutVars>
      </dgm:prSet>
      <dgm:spPr/>
    </dgm:pt>
    <dgm:pt modelId="{C9E5E749-C484-43BB-B1BA-1FCB56A0E536}" type="pres">
      <dgm:prSet presAssocID="{F5B58AA5-CBA0-4E58-9C4E-BAAF50839522}" presName="rootComposite" presStyleCnt="0"/>
      <dgm:spPr/>
    </dgm:pt>
    <dgm:pt modelId="{F98EF762-A8A3-49CD-900A-F8E86A7B2E7D}" type="pres">
      <dgm:prSet presAssocID="{F5B58AA5-CBA0-4E58-9C4E-BAAF50839522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1F7A1-ADAE-4D46-A56C-6F4A78A2F196}" type="pres">
      <dgm:prSet presAssocID="{F5B58AA5-CBA0-4E58-9C4E-BAAF508395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3543A2C0-4C12-486D-99D1-8613597DD91B}" type="pres">
      <dgm:prSet presAssocID="{F5B58AA5-CBA0-4E58-9C4E-BAAF50839522}" presName="hierChild4" presStyleCnt="0"/>
      <dgm:spPr/>
    </dgm:pt>
    <dgm:pt modelId="{9C4326CE-4D9C-4BFC-AD3A-009301AB0FE3}" type="pres">
      <dgm:prSet presAssocID="{F5B58AA5-CBA0-4E58-9C4E-BAAF50839522}" presName="hierChild5" presStyleCnt="0"/>
      <dgm:spPr/>
    </dgm:pt>
    <dgm:pt modelId="{65331882-8667-4FC9-AA85-2E71A2C05A85}" type="pres">
      <dgm:prSet presAssocID="{9A59C245-C321-4123-8553-A51800908E14}" presName="hierChild5" presStyleCnt="0"/>
      <dgm:spPr/>
      <dgm:t>
        <a:bodyPr/>
        <a:lstStyle/>
        <a:p>
          <a:endParaRPr lang="es-ES"/>
        </a:p>
      </dgm:t>
    </dgm:pt>
    <dgm:pt modelId="{E8DC39CC-8B18-4346-8C63-9E61BC90E435}" type="pres">
      <dgm:prSet presAssocID="{59B65C3F-CF72-4D21-B784-3F1CB63FE22A}" presName="Name64" presStyleLbl="parChTrans1D2" presStyleIdx="1" presStyleCnt="2"/>
      <dgm:spPr/>
      <dgm:t>
        <a:bodyPr/>
        <a:lstStyle/>
        <a:p>
          <a:endParaRPr lang="es-ES"/>
        </a:p>
      </dgm:t>
    </dgm:pt>
    <dgm:pt modelId="{F25A7AF1-68E4-43B6-A63D-9CB6BA91B32B}" type="pres">
      <dgm:prSet presAssocID="{E2957514-376B-4A9C-9BE7-C5E6E34709E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90E9378-5D95-4800-AF36-95E584CC7EE5}" type="pres">
      <dgm:prSet presAssocID="{E2957514-376B-4A9C-9BE7-C5E6E34709EB}" presName="rootComposite" presStyleCnt="0"/>
      <dgm:spPr/>
      <dgm:t>
        <a:bodyPr/>
        <a:lstStyle/>
        <a:p>
          <a:endParaRPr lang="es-ES"/>
        </a:p>
      </dgm:t>
    </dgm:pt>
    <dgm:pt modelId="{8059F8B3-54BC-4A25-A5EE-75E24BC35D82}" type="pres">
      <dgm:prSet presAssocID="{E2957514-376B-4A9C-9BE7-C5E6E34709E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47D5A4-CE7B-46F0-9575-E6760D2DAEE0}" type="pres">
      <dgm:prSet presAssocID="{E2957514-376B-4A9C-9BE7-C5E6E34709E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62BB0D5-7FAB-43BC-9929-62FBDDF873C8}" type="pres">
      <dgm:prSet presAssocID="{E2957514-376B-4A9C-9BE7-C5E6E34709EB}" presName="hierChild4" presStyleCnt="0"/>
      <dgm:spPr/>
      <dgm:t>
        <a:bodyPr/>
        <a:lstStyle/>
        <a:p>
          <a:endParaRPr lang="es-ES"/>
        </a:p>
      </dgm:t>
    </dgm:pt>
    <dgm:pt modelId="{13114D84-03C4-4FB7-9069-9F26000CD354}" type="pres">
      <dgm:prSet presAssocID="{857A6E61-9E65-4621-AB9C-77AF95B0BEDF}" presName="Name64" presStyleLbl="parChTrans1D3" presStyleIdx="3" presStyleCnt="6"/>
      <dgm:spPr/>
      <dgm:t>
        <a:bodyPr/>
        <a:lstStyle/>
        <a:p>
          <a:endParaRPr lang="es-ES"/>
        </a:p>
      </dgm:t>
    </dgm:pt>
    <dgm:pt modelId="{35ACD798-ECC8-44F9-BA9F-DB480AD71A7F}" type="pres">
      <dgm:prSet presAssocID="{C84C7A57-9E6C-43FC-A148-6520A885B7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4FCAF8B-75A6-41EE-8D1A-CBFF74E03946}" type="pres">
      <dgm:prSet presAssocID="{C84C7A57-9E6C-43FC-A148-6520A885B7B8}" presName="rootComposite" presStyleCnt="0"/>
      <dgm:spPr/>
      <dgm:t>
        <a:bodyPr/>
        <a:lstStyle/>
        <a:p>
          <a:endParaRPr lang="es-ES"/>
        </a:p>
      </dgm:t>
    </dgm:pt>
    <dgm:pt modelId="{5750BC45-4033-4D4F-B8FC-41D9A1D1CFDF}" type="pres">
      <dgm:prSet presAssocID="{C84C7A57-9E6C-43FC-A148-6520A885B7B8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EDBB1E-3412-4168-B500-48C30B02A646}" type="pres">
      <dgm:prSet presAssocID="{C84C7A57-9E6C-43FC-A148-6520A885B7B8}" presName="rootConnector" presStyleLbl="node3" presStyleIdx="3" presStyleCnt="6"/>
      <dgm:spPr/>
      <dgm:t>
        <a:bodyPr/>
        <a:lstStyle/>
        <a:p>
          <a:endParaRPr lang="es-ES"/>
        </a:p>
      </dgm:t>
    </dgm:pt>
    <dgm:pt modelId="{DE054BE8-1112-44B5-B478-AEA546D26A9B}" type="pres">
      <dgm:prSet presAssocID="{C84C7A57-9E6C-43FC-A148-6520A885B7B8}" presName="hierChild4" presStyleCnt="0"/>
      <dgm:spPr/>
      <dgm:t>
        <a:bodyPr/>
        <a:lstStyle/>
        <a:p>
          <a:endParaRPr lang="es-ES"/>
        </a:p>
      </dgm:t>
    </dgm:pt>
    <dgm:pt modelId="{C285AD6D-8567-47F8-A851-4C516DB3FD77}" type="pres">
      <dgm:prSet presAssocID="{C84C7A57-9E6C-43FC-A148-6520A885B7B8}" presName="hierChild5" presStyleCnt="0"/>
      <dgm:spPr/>
      <dgm:t>
        <a:bodyPr/>
        <a:lstStyle/>
        <a:p>
          <a:endParaRPr lang="es-ES"/>
        </a:p>
      </dgm:t>
    </dgm:pt>
    <dgm:pt modelId="{7E263A93-3FA2-4D5B-B3C7-AD268AD65881}" type="pres">
      <dgm:prSet presAssocID="{17E9B447-59C3-4B78-8B70-26FAC84FCA6D}" presName="Name64" presStyleLbl="parChTrans1D3" presStyleIdx="4" presStyleCnt="6"/>
      <dgm:spPr/>
      <dgm:t>
        <a:bodyPr/>
        <a:lstStyle/>
        <a:p>
          <a:endParaRPr lang="es-ES"/>
        </a:p>
      </dgm:t>
    </dgm:pt>
    <dgm:pt modelId="{0E84C429-66A7-4405-8C0B-3EA628E8AE07}" type="pres">
      <dgm:prSet presAssocID="{463EA633-DFB0-44A6-891E-98D759DB325A}" presName="hierRoot2" presStyleCnt="0">
        <dgm:presLayoutVars>
          <dgm:hierBranch val="init"/>
        </dgm:presLayoutVars>
      </dgm:prSet>
      <dgm:spPr/>
    </dgm:pt>
    <dgm:pt modelId="{5730BDD5-5ECF-44CE-989B-23E2B8DD5212}" type="pres">
      <dgm:prSet presAssocID="{463EA633-DFB0-44A6-891E-98D759DB325A}" presName="rootComposite" presStyleCnt="0"/>
      <dgm:spPr/>
    </dgm:pt>
    <dgm:pt modelId="{6693BCB1-CD8D-4601-ABA6-DB807D107470}" type="pres">
      <dgm:prSet presAssocID="{463EA633-DFB0-44A6-891E-98D759DB325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95E1F4-558A-4867-AC62-2ED1C8FDFF53}" type="pres">
      <dgm:prSet presAssocID="{463EA633-DFB0-44A6-891E-98D759DB325A}" presName="rootConnector" presStyleLbl="node3" presStyleIdx="4" presStyleCnt="6"/>
      <dgm:spPr/>
      <dgm:t>
        <a:bodyPr/>
        <a:lstStyle/>
        <a:p>
          <a:endParaRPr lang="es-ES"/>
        </a:p>
      </dgm:t>
    </dgm:pt>
    <dgm:pt modelId="{51817F2F-E1AA-4547-94AB-104F86EDC8E3}" type="pres">
      <dgm:prSet presAssocID="{463EA633-DFB0-44A6-891E-98D759DB325A}" presName="hierChild4" presStyleCnt="0"/>
      <dgm:spPr/>
    </dgm:pt>
    <dgm:pt modelId="{F2CB7C1A-BC03-4AC8-90F9-B1568502DCEE}" type="pres">
      <dgm:prSet presAssocID="{463EA633-DFB0-44A6-891E-98D759DB325A}" presName="hierChild5" presStyleCnt="0"/>
      <dgm:spPr/>
    </dgm:pt>
    <dgm:pt modelId="{F89B552D-7138-4A50-8A10-96D52387DF39}" type="pres">
      <dgm:prSet presAssocID="{E3084EFA-D933-4366-805E-18E455467D9F}" presName="Name64" presStyleLbl="parChTrans1D3" presStyleIdx="5" presStyleCnt="6"/>
      <dgm:spPr/>
      <dgm:t>
        <a:bodyPr/>
        <a:lstStyle/>
        <a:p>
          <a:endParaRPr lang="es-ES"/>
        </a:p>
      </dgm:t>
    </dgm:pt>
    <dgm:pt modelId="{6AF0181A-97FC-41E5-8237-B60F6C4CCFDE}" type="pres">
      <dgm:prSet presAssocID="{769BF4DA-33C0-44A6-9B69-0C09EA692FEA}" presName="hierRoot2" presStyleCnt="0">
        <dgm:presLayoutVars>
          <dgm:hierBranch val="init"/>
        </dgm:presLayoutVars>
      </dgm:prSet>
      <dgm:spPr/>
    </dgm:pt>
    <dgm:pt modelId="{248CBD59-E3FE-43E0-8A27-1ED90CD1B1E7}" type="pres">
      <dgm:prSet presAssocID="{769BF4DA-33C0-44A6-9B69-0C09EA692FEA}" presName="rootComposite" presStyleCnt="0"/>
      <dgm:spPr/>
    </dgm:pt>
    <dgm:pt modelId="{94738A10-11BE-4172-B1D0-5765BF4167DF}" type="pres">
      <dgm:prSet presAssocID="{769BF4DA-33C0-44A6-9B69-0C09EA692FE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856F13-3A79-4AFD-816A-38590D893C7E}" type="pres">
      <dgm:prSet presAssocID="{769BF4DA-33C0-44A6-9B69-0C09EA692FE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22BBECA-A254-4CF5-BA0A-C15A2082FBD7}" type="pres">
      <dgm:prSet presAssocID="{769BF4DA-33C0-44A6-9B69-0C09EA692FEA}" presName="hierChild4" presStyleCnt="0"/>
      <dgm:spPr/>
    </dgm:pt>
    <dgm:pt modelId="{0705C31D-ADD9-4C67-BC2A-8C3B798D7BE9}" type="pres">
      <dgm:prSet presAssocID="{769BF4DA-33C0-44A6-9B69-0C09EA692FEA}" presName="hierChild5" presStyleCnt="0"/>
      <dgm:spPr/>
    </dgm:pt>
    <dgm:pt modelId="{07BECD84-388E-48F1-B946-311B75A833B5}" type="pres">
      <dgm:prSet presAssocID="{E2957514-376B-4A9C-9BE7-C5E6E34709EB}" presName="hierChild5" presStyleCnt="0"/>
      <dgm:spPr/>
      <dgm:t>
        <a:bodyPr/>
        <a:lstStyle/>
        <a:p>
          <a:endParaRPr lang="es-ES"/>
        </a:p>
      </dgm:t>
    </dgm:pt>
    <dgm:pt modelId="{11B9A494-157F-4F8F-83D9-B8B4980030B4}" type="pres">
      <dgm:prSet presAssocID="{347684FF-0A92-4556-8191-0DF1599D5F41}" presName="hierChild3" presStyleCnt="0"/>
      <dgm:spPr/>
      <dgm:t>
        <a:bodyPr/>
        <a:lstStyle/>
        <a:p>
          <a:endParaRPr lang="es-ES"/>
        </a:p>
      </dgm:t>
    </dgm:pt>
  </dgm:ptLst>
  <dgm:cxnLst>
    <dgm:cxn modelId="{8D4C2227-F3C3-42EB-A891-963BD15996D1}" type="presOf" srcId="{743FF1B4-7E34-4363-B303-2B11A7D98D2C}" destId="{716D0F47-5DA5-4E90-8EA7-15A8F34FAC78}" srcOrd="1" destOrd="0" presId="urn:microsoft.com/office/officeart/2009/3/layout/HorizontalOrganizationChart"/>
    <dgm:cxn modelId="{1EE4465B-DE76-4CF4-B134-E4337E89FA57}" type="presOf" srcId="{F5B58AA5-CBA0-4E58-9C4E-BAAF50839522}" destId="{FC71F7A1-ADAE-4D46-A56C-6F4A78A2F196}" srcOrd="1" destOrd="0" presId="urn:microsoft.com/office/officeart/2009/3/layout/HorizontalOrganizationChart"/>
    <dgm:cxn modelId="{56C3C619-9309-4DB9-88EF-B9F37F1B63A4}" type="presOf" srcId="{887B177B-E212-487E-8ED0-E698F9DE782A}" destId="{C134EBFD-0EBF-4E0F-87BA-99FB32A00472}" srcOrd="0" destOrd="0" presId="urn:microsoft.com/office/officeart/2009/3/layout/HorizontalOrganizationChart"/>
    <dgm:cxn modelId="{714E531C-42AF-4E0E-95D0-4F72DC9B3A17}" type="presOf" srcId="{743FF1B4-7E34-4363-B303-2B11A7D98D2C}" destId="{EBB7C8F8-A9D3-4D2E-8AE3-7FA75CAAF48A}" srcOrd="0" destOrd="0" presId="urn:microsoft.com/office/officeart/2009/3/layout/HorizontalOrganizationChart"/>
    <dgm:cxn modelId="{2566F7E6-8560-42BA-B413-3F0DF5198A10}" type="presOf" srcId="{857A6E61-9E65-4621-AB9C-77AF95B0BEDF}" destId="{13114D84-03C4-4FB7-9069-9F26000CD354}" srcOrd="0" destOrd="0" presId="urn:microsoft.com/office/officeart/2009/3/layout/HorizontalOrganizationChart"/>
    <dgm:cxn modelId="{60D54026-2E3D-4A27-9D77-615517616C41}" type="presOf" srcId="{9A59C245-C321-4123-8553-A51800908E14}" destId="{774E870B-D9D0-483F-9333-F54832442ADD}" srcOrd="1" destOrd="0" presId="urn:microsoft.com/office/officeart/2009/3/layout/HorizontalOrganizationChart"/>
    <dgm:cxn modelId="{950815C4-76B1-4753-A44B-554805051ED3}" type="presOf" srcId="{463EA633-DFB0-44A6-891E-98D759DB325A}" destId="{6693BCB1-CD8D-4601-ABA6-DB807D107470}" srcOrd="0" destOrd="0" presId="urn:microsoft.com/office/officeart/2009/3/layout/HorizontalOrganizationChart"/>
    <dgm:cxn modelId="{067D0C88-2AC7-4D96-A5C4-49AFED23B1CB}" type="presOf" srcId="{E3084EFA-D933-4366-805E-18E455467D9F}" destId="{F89B552D-7138-4A50-8A10-96D52387DF39}" srcOrd="0" destOrd="0" presId="urn:microsoft.com/office/officeart/2009/3/layout/HorizontalOrganizationChart"/>
    <dgm:cxn modelId="{1C06B1AD-B486-440B-934E-8EFBB40B03F2}" type="presOf" srcId="{463EA633-DFB0-44A6-891E-98D759DB325A}" destId="{4C95E1F4-558A-4867-AC62-2ED1C8FDFF53}" srcOrd="1" destOrd="0" presId="urn:microsoft.com/office/officeart/2009/3/layout/HorizontalOrganizationChart"/>
    <dgm:cxn modelId="{688C3298-AD36-4446-94FE-619471EB33A5}" type="presOf" srcId="{769BF4DA-33C0-44A6-9B69-0C09EA692FEA}" destId="{74856F13-3A79-4AFD-816A-38590D893C7E}" srcOrd="1" destOrd="0" presId="urn:microsoft.com/office/officeart/2009/3/layout/HorizontalOrganizationChart"/>
    <dgm:cxn modelId="{E72E424F-64A1-430F-97D4-ABF79B28C93A}" type="presOf" srcId="{DB596CFD-B45D-4812-9C9A-2CCF703A2913}" destId="{726FC861-BF05-4DC1-9A39-9E4D5C6D113A}" srcOrd="0" destOrd="0" presId="urn:microsoft.com/office/officeart/2009/3/layout/HorizontalOrganizationChart"/>
    <dgm:cxn modelId="{5D38B9ED-6135-462F-B311-122109BA0291}" type="presOf" srcId="{347684FF-0A92-4556-8191-0DF1599D5F41}" destId="{3B82473C-6AA8-427E-AA7A-39EF2AE083C7}" srcOrd="0" destOrd="0" presId="urn:microsoft.com/office/officeart/2009/3/layout/HorizontalOrganizationChart"/>
    <dgm:cxn modelId="{E770E115-C942-4195-BD78-8C08F702F0E3}" type="presOf" srcId="{9A59C245-C321-4123-8553-A51800908E14}" destId="{8812C334-E907-478F-A751-62D7AEBB971E}" srcOrd="0" destOrd="0" presId="urn:microsoft.com/office/officeart/2009/3/layout/HorizontalOrganizationChart"/>
    <dgm:cxn modelId="{B39590CB-BE53-4BAB-A1B3-9DBED3AB4B25}" type="presOf" srcId="{C84C7A57-9E6C-43FC-A148-6520A885B7B8}" destId="{5750BC45-4033-4D4F-B8FC-41D9A1D1CFDF}" srcOrd="0" destOrd="0" presId="urn:microsoft.com/office/officeart/2009/3/layout/HorizontalOrganizationChart"/>
    <dgm:cxn modelId="{D9905F63-01C1-4C00-97AC-529A2FDE312F}" type="presOf" srcId="{120C0938-162F-4A52-B100-86D023A342B6}" destId="{95A153C4-6ACD-4C33-8CB5-3484A7C4155A}" srcOrd="0" destOrd="0" presId="urn:microsoft.com/office/officeart/2009/3/layout/HorizontalOrganizationChart"/>
    <dgm:cxn modelId="{3FB53BD2-AE3A-4D79-972F-A460C01F6921}" srcId="{347684FF-0A92-4556-8191-0DF1599D5F41}" destId="{E2957514-376B-4A9C-9BE7-C5E6E34709EB}" srcOrd="1" destOrd="0" parTransId="{59B65C3F-CF72-4D21-B784-3F1CB63FE22A}" sibTransId="{50FCC032-35C8-4F65-BA95-911A0546F128}"/>
    <dgm:cxn modelId="{D110413C-4DD3-42D7-8171-267D66E19CB6}" srcId="{E2957514-376B-4A9C-9BE7-C5E6E34709EB}" destId="{769BF4DA-33C0-44A6-9B69-0C09EA692FEA}" srcOrd="2" destOrd="0" parTransId="{E3084EFA-D933-4366-805E-18E455467D9F}" sibTransId="{0B8120A8-F201-4F2D-A822-C7E301B9C6E2}"/>
    <dgm:cxn modelId="{A7504DF8-99B3-4556-B94C-09457C3A2F6D}" srcId="{E2957514-376B-4A9C-9BE7-C5E6E34709EB}" destId="{C84C7A57-9E6C-43FC-A148-6520A885B7B8}" srcOrd="0" destOrd="0" parTransId="{857A6E61-9E65-4621-AB9C-77AF95B0BEDF}" sibTransId="{1FD35C90-0E31-4F25-B32D-5DD8D389FFC8}"/>
    <dgm:cxn modelId="{D8DFE333-7169-431E-A5E9-5409DC3AB184}" type="presOf" srcId="{F5B58AA5-CBA0-4E58-9C4E-BAAF50839522}" destId="{F98EF762-A8A3-49CD-900A-F8E86A7B2E7D}" srcOrd="0" destOrd="0" presId="urn:microsoft.com/office/officeart/2009/3/layout/HorizontalOrganizationChart"/>
    <dgm:cxn modelId="{7630EA0E-D651-4EDA-B566-505FC95BFEDD}" srcId="{9A59C245-C321-4123-8553-A51800908E14}" destId="{C1D6C210-9283-4ECC-A70F-732E0A7DD37A}" srcOrd="1" destOrd="0" parTransId="{121A8445-2EF0-4139-A5DF-EA3CFBA291A5}" sibTransId="{8D656F75-1885-4DC7-8965-AF6235C47484}"/>
    <dgm:cxn modelId="{84E8DF80-B266-474B-9BAD-080260ED9EC7}" srcId="{E2957514-376B-4A9C-9BE7-C5E6E34709EB}" destId="{463EA633-DFB0-44A6-891E-98D759DB325A}" srcOrd="1" destOrd="0" parTransId="{17E9B447-59C3-4B78-8B70-26FAC84FCA6D}" sibTransId="{6CD61575-9991-4E2C-837F-508EC6195FBD}"/>
    <dgm:cxn modelId="{509B4D75-8742-4666-86C9-BF2A0828F3AD}" type="presOf" srcId="{347684FF-0A92-4556-8191-0DF1599D5F41}" destId="{10BF7FFC-7044-43A1-83C3-EEE2A7463E6E}" srcOrd="1" destOrd="0" presId="urn:microsoft.com/office/officeart/2009/3/layout/HorizontalOrganizationChart"/>
    <dgm:cxn modelId="{879CD01D-2852-4E37-9886-DC32DA8A9849}" type="presOf" srcId="{C84C7A57-9E6C-43FC-A148-6520A885B7B8}" destId="{16EDBB1E-3412-4168-B500-48C30B02A646}" srcOrd="1" destOrd="0" presId="urn:microsoft.com/office/officeart/2009/3/layout/HorizontalOrganizationChart"/>
    <dgm:cxn modelId="{4F4C18AA-B85F-455B-86DB-C2D1DFC2CA5A}" srcId="{9A59C245-C321-4123-8553-A51800908E14}" destId="{F5B58AA5-CBA0-4E58-9C4E-BAAF50839522}" srcOrd="2" destOrd="0" parTransId="{120C0938-162F-4A52-B100-86D023A342B6}" sibTransId="{6E03A16C-2976-467B-B9EB-F819AD983F35}"/>
    <dgm:cxn modelId="{DB600CE3-05FE-414A-9939-AB20BA8B4BE3}" type="presOf" srcId="{C1D6C210-9283-4ECC-A70F-732E0A7DD37A}" destId="{5D2A1019-B56B-40E6-BCC5-FF860353802B}" srcOrd="1" destOrd="0" presId="urn:microsoft.com/office/officeart/2009/3/layout/HorizontalOrganizationChart"/>
    <dgm:cxn modelId="{5DA98D0F-615A-4031-B456-4E15885D5745}" srcId="{B7E89F9A-A909-4541-88D4-EFA80F33FC59}" destId="{347684FF-0A92-4556-8191-0DF1599D5F41}" srcOrd="0" destOrd="0" parTransId="{8864D4F8-D5F6-4FFF-AB5F-E284C9F724D0}" sibTransId="{E6C3FB7F-BBEB-4404-A3A1-F0A4A099A47E}"/>
    <dgm:cxn modelId="{61BB5F2F-99AF-442D-9091-9A5A9D0A5ABD}" type="presOf" srcId="{121A8445-2EF0-4139-A5DF-EA3CFBA291A5}" destId="{EC3007F1-A3D2-41AC-9F5C-909D9BADCDE5}" srcOrd="0" destOrd="0" presId="urn:microsoft.com/office/officeart/2009/3/layout/HorizontalOrganizationChart"/>
    <dgm:cxn modelId="{37C57403-60ED-42B4-9004-6FDFDB2A37D5}" type="presOf" srcId="{E2957514-376B-4A9C-9BE7-C5E6E34709EB}" destId="{A947D5A4-CE7B-46F0-9575-E6760D2DAEE0}" srcOrd="1" destOrd="0" presId="urn:microsoft.com/office/officeart/2009/3/layout/HorizontalOrganizationChart"/>
    <dgm:cxn modelId="{4C724E3C-32AE-433C-99D0-474E8A83CB35}" type="presOf" srcId="{E2957514-376B-4A9C-9BE7-C5E6E34709EB}" destId="{8059F8B3-54BC-4A25-A5EE-75E24BC35D82}" srcOrd="0" destOrd="0" presId="urn:microsoft.com/office/officeart/2009/3/layout/HorizontalOrganizationChart"/>
    <dgm:cxn modelId="{CBF7FD33-7B01-46ED-A8BD-373911C88772}" srcId="{347684FF-0A92-4556-8191-0DF1599D5F41}" destId="{9A59C245-C321-4123-8553-A51800908E14}" srcOrd="0" destOrd="0" parTransId="{887B177B-E212-487E-8ED0-E698F9DE782A}" sibTransId="{74BF75DC-FCF7-43AA-A32B-546AF5756C10}"/>
    <dgm:cxn modelId="{D897BECB-8646-46BB-8135-C2AF3794248D}" type="presOf" srcId="{769BF4DA-33C0-44A6-9B69-0C09EA692FEA}" destId="{94738A10-11BE-4172-B1D0-5765BF4167DF}" srcOrd="0" destOrd="0" presId="urn:microsoft.com/office/officeart/2009/3/layout/HorizontalOrganizationChart"/>
    <dgm:cxn modelId="{084AC448-B7BD-47EB-8A4A-63EE25924D49}" type="presOf" srcId="{B7E89F9A-A909-4541-88D4-EFA80F33FC59}" destId="{43A22447-1D46-4C39-95A9-868B2AD075E5}" srcOrd="0" destOrd="0" presId="urn:microsoft.com/office/officeart/2009/3/layout/HorizontalOrganizationChart"/>
    <dgm:cxn modelId="{3A285DA1-F493-45FE-B2A2-DEE1EDB1BB6C}" type="presOf" srcId="{C1D6C210-9283-4ECC-A70F-732E0A7DD37A}" destId="{516FC6FA-0CD6-49F1-94CE-6E7C9B217702}" srcOrd="0" destOrd="0" presId="urn:microsoft.com/office/officeart/2009/3/layout/HorizontalOrganizationChart"/>
    <dgm:cxn modelId="{0D749C7F-9401-4DE9-BA93-CEEE7D8ADF79}" srcId="{9A59C245-C321-4123-8553-A51800908E14}" destId="{743FF1B4-7E34-4363-B303-2B11A7D98D2C}" srcOrd="0" destOrd="0" parTransId="{DB596CFD-B45D-4812-9C9A-2CCF703A2913}" sibTransId="{DCACA9F1-AE8E-4B8F-9C2B-AE6DC376C7C2}"/>
    <dgm:cxn modelId="{84CBE969-199B-4487-8A66-EE1D74AD441E}" type="presOf" srcId="{17E9B447-59C3-4B78-8B70-26FAC84FCA6D}" destId="{7E263A93-3FA2-4D5B-B3C7-AD268AD65881}" srcOrd="0" destOrd="0" presId="urn:microsoft.com/office/officeart/2009/3/layout/HorizontalOrganizationChart"/>
    <dgm:cxn modelId="{F085ECCA-35B6-4F19-8A6F-5EC36B32F834}" type="presOf" srcId="{59B65C3F-CF72-4D21-B784-3F1CB63FE22A}" destId="{E8DC39CC-8B18-4346-8C63-9E61BC90E435}" srcOrd="0" destOrd="0" presId="urn:microsoft.com/office/officeart/2009/3/layout/HorizontalOrganizationChart"/>
    <dgm:cxn modelId="{F048C761-49D4-4BF1-9A67-57B428E794CB}" type="presParOf" srcId="{43A22447-1D46-4C39-95A9-868B2AD075E5}" destId="{37023C22-8A56-46AB-AF77-2C34A9E69A97}" srcOrd="0" destOrd="0" presId="urn:microsoft.com/office/officeart/2009/3/layout/HorizontalOrganizationChart"/>
    <dgm:cxn modelId="{3FAEBE5C-1731-4644-A79F-2CA0A0D0AB28}" type="presParOf" srcId="{37023C22-8A56-46AB-AF77-2C34A9E69A97}" destId="{49783622-9BEF-46B6-880C-6FC54088C71F}" srcOrd="0" destOrd="0" presId="urn:microsoft.com/office/officeart/2009/3/layout/HorizontalOrganizationChart"/>
    <dgm:cxn modelId="{365E96D7-E737-46A6-90BE-F6FABD0F4907}" type="presParOf" srcId="{49783622-9BEF-46B6-880C-6FC54088C71F}" destId="{3B82473C-6AA8-427E-AA7A-39EF2AE083C7}" srcOrd="0" destOrd="0" presId="urn:microsoft.com/office/officeart/2009/3/layout/HorizontalOrganizationChart"/>
    <dgm:cxn modelId="{5A026914-3D0A-4CA3-836C-B8100EF5D913}" type="presParOf" srcId="{49783622-9BEF-46B6-880C-6FC54088C71F}" destId="{10BF7FFC-7044-43A1-83C3-EEE2A7463E6E}" srcOrd="1" destOrd="0" presId="urn:microsoft.com/office/officeart/2009/3/layout/HorizontalOrganizationChart"/>
    <dgm:cxn modelId="{86F7351E-CC89-4385-8004-A5674E0E309E}" type="presParOf" srcId="{37023C22-8A56-46AB-AF77-2C34A9E69A97}" destId="{FB48E78F-D693-4803-9E0B-650130AC84A1}" srcOrd="1" destOrd="0" presId="urn:microsoft.com/office/officeart/2009/3/layout/HorizontalOrganizationChart"/>
    <dgm:cxn modelId="{E68814DE-C150-458D-8459-AB89DBD0FFC6}" type="presParOf" srcId="{FB48E78F-D693-4803-9E0B-650130AC84A1}" destId="{C134EBFD-0EBF-4E0F-87BA-99FB32A00472}" srcOrd="0" destOrd="0" presId="urn:microsoft.com/office/officeart/2009/3/layout/HorizontalOrganizationChart"/>
    <dgm:cxn modelId="{1EE18152-78E2-4B22-85F1-2CC1EAF1744D}" type="presParOf" srcId="{FB48E78F-D693-4803-9E0B-650130AC84A1}" destId="{98DD0130-4F73-4EBF-A233-AE8812785DF3}" srcOrd="1" destOrd="0" presId="urn:microsoft.com/office/officeart/2009/3/layout/HorizontalOrganizationChart"/>
    <dgm:cxn modelId="{76AAE7D3-7827-45ED-8B0F-2DE825D447DF}" type="presParOf" srcId="{98DD0130-4F73-4EBF-A233-AE8812785DF3}" destId="{3CE530DC-B697-4B78-BEF4-32374D6C8D79}" srcOrd="0" destOrd="0" presId="urn:microsoft.com/office/officeart/2009/3/layout/HorizontalOrganizationChart"/>
    <dgm:cxn modelId="{9CF75489-B24C-4076-832A-35C30C2278C6}" type="presParOf" srcId="{3CE530DC-B697-4B78-BEF4-32374D6C8D79}" destId="{8812C334-E907-478F-A751-62D7AEBB971E}" srcOrd="0" destOrd="0" presId="urn:microsoft.com/office/officeart/2009/3/layout/HorizontalOrganizationChart"/>
    <dgm:cxn modelId="{A2777277-4F6B-49B0-9812-D420D52D0B1C}" type="presParOf" srcId="{3CE530DC-B697-4B78-BEF4-32374D6C8D79}" destId="{774E870B-D9D0-483F-9333-F54832442ADD}" srcOrd="1" destOrd="0" presId="urn:microsoft.com/office/officeart/2009/3/layout/HorizontalOrganizationChart"/>
    <dgm:cxn modelId="{2AC6B05B-5D48-4418-A7B6-9ECB9B5D8552}" type="presParOf" srcId="{98DD0130-4F73-4EBF-A233-AE8812785DF3}" destId="{599F099D-93B8-4306-904A-77B617D00349}" srcOrd="1" destOrd="0" presId="urn:microsoft.com/office/officeart/2009/3/layout/HorizontalOrganizationChart"/>
    <dgm:cxn modelId="{DF362EDB-6BCE-467C-9691-6519B67CA12C}" type="presParOf" srcId="{599F099D-93B8-4306-904A-77B617D00349}" destId="{726FC861-BF05-4DC1-9A39-9E4D5C6D113A}" srcOrd="0" destOrd="0" presId="urn:microsoft.com/office/officeart/2009/3/layout/HorizontalOrganizationChart"/>
    <dgm:cxn modelId="{D1D175E6-EEDF-437D-B76F-B92C63E5DCC4}" type="presParOf" srcId="{599F099D-93B8-4306-904A-77B617D00349}" destId="{EFADB93E-3C45-4A87-9193-A3F1A646F753}" srcOrd="1" destOrd="0" presId="urn:microsoft.com/office/officeart/2009/3/layout/HorizontalOrganizationChart"/>
    <dgm:cxn modelId="{C41D5A5B-34F8-4B4C-B3E7-D6A74283AB9A}" type="presParOf" srcId="{EFADB93E-3C45-4A87-9193-A3F1A646F753}" destId="{3CD8FAD4-B9A0-42B8-A503-FF4407BD1C5C}" srcOrd="0" destOrd="0" presId="urn:microsoft.com/office/officeart/2009/3/layout/HorizontalOrganizationChart"/>
    <dgm:cxn modelId="{BEB50B9C-335C-4DDD-99A5-335D581E7249}" type="presParOf" srcId="{3CD8FAD4-B9A0-42B8-A503-FF4407BD1C5C}" destId="{EBB7C8F8-A9D3-4D2E-8AE3-7FA75CAAF48A}" srcOrd="0" destOrd="0" presId="urn:microsoft.com/office/officeart/2009/3/layout/HorizontalOrganizationChart"/>
    <dgm:cxn modelId="{EBFA70BA-BA97-446D-9177-50B4E6565324}" type="presParOf" srcId="{3CD8FAD4-B9A0-42B8-A503-FF4407BD1C5C}" destId="{716D0F47-5DA5-4E90-8EA7-15A8F34FAC78}" srcOrd="1" destOrd="0" presId="urn:microsoft.com/office/officeart/2009/3/layout/HorizontalOrganizationChart"/>
    <dgm:cxn modelId="{00631763-0DFF-4152-B07B-D15A017A795C}" type="presParOf" srcId="{EFADB93E-3C45-4A87-9193-A3F1A646F753}" destId="{3435AB84-C10B-4A97-8D18-CA4A3094C238}" srcOrd="1" destOrd="0" presId="urn:microsoft.com/office/officeart/2009/3/layout/HorizontalOrganizationChart"/>
    <dgm:cxn modelId="{BE3C0240-43E8-4696-B271-344F639D04A7}" type="presParOf" srcId="{EFADB93E-3C45-4A87-9193-A3F1A646F753}" destId="{FBB6E33E-D07D-45E7-AC54-D0D1D2AC2A75}" srcOrd="2" destOrd="0" presId="urn:microsoft.com/office/officeart/2009/3/layout/HorizontalOrganizationChart"/>
    <dgm:cxn modelId="{A01A7BB7-D943-496C-836E-41D7766E8677}" type="presParOf" srcId="{599F099D-93B8-4306-904A-77B617D00349}" destId="{EC3007F1-A3D2-41AC-9F5C-909D9BADCDE5}" srcOrd="2" destOrd="0" presId="urn:microsoft.com/office/officeart/2009/3/layout/HorizontalOrganizationChart"/>
    <dgm:cxn modelId="{4E8C4B5F-585D-4D3B-AF9D-6DF1971EB4BC}" type="presParOf" srcId="{599F099D-93B8-4306-904A-77B617D00349}" destId="{684BABC5-B74D-42A5-810A-6CD36E41ECBC}" srcOrd="3" destOrd="0" presId="urn:microsoft.com/office/officeart/2009/3/layout/HorizontalOrganizationChart"/>
    <dgm:cxn modelId="{D0E57A5C-1446-4846-8B4B-42B32AA3F1CD}" type="presParOf" srcId="{684BABC5-B74D-42A5-810A-6CD36E41ECBC}" destId="{E730B4AF-E448-4395-AF09-DC0FBF15DB91}" srcOrd="0" destOrd="0" presId="urn:microsoft.com/office/officeart/2009/3/layout/HorizontalOrganizationChart"/>
    <dgm:cxn modelId="{5AC2ACFE-E100-4BE5-B237-3C88838A25F3}" type="presParOf" srcId="{E730B4AF-E448-4395-AF09-DC0FBF15DB91}" destId="{516FC6FA-0CD6-49F1-94CE-6E7C9B217702}" srcOrd="0" destOrd="0" presId="urn:microsoft.com/office/officeart/2009/3/layout/HorizontalOrganizationChart"/>
    <dgm:cxn modelId="{56747EF9-550A-4C2C-8DD1-187EC9BC7B93}" type="presParOf" srcId="{E730B4AF-E448-4395-AF09-DC0FBF15DB91}" destId="{5D2A1019-B56B-40E6-BCC5-FF860353802B}" srcOrd="1" destOrd="0" presId="urn:microsoft.com/office/officeart/2009/3/layout/HorizontalOrganizationChart"/>
    <dgm:cxn modelId="{C8B67D3E-C3B1-4059-B818-9FAD2CFA9B2E}" type="presParOf" srcId="{684BABC5-B74D-42A5-810A-6CD36E41ECBC}" destId="{3BD42AE3-790E-434C-A419-3D6AA0CA7C74}" srcOrd="1" destOrd="0" presId="urn:microsoft.com/office/officeart/2009/3/layout/HorizontalOrganizationChart"/>
    <dgm:cxn modelId="{29C7DBD1-6822-4D64-B0D5-468C46E0EF80}" type="presParOf" srcId="{684BABC5-B74D-42A5-810A-6CD36E41ECBC}" destId="{C98B0181-82BE-4AAE-8EF6-282653EEFCDF}" srcOrd="2" destOrd="0" presId="urn:microsoft.com/office/officeart/2009/3/layout/HorizontalOrganizationChart"/>
    <dgm:cxn modelId="{0202F868-3239-4AC8-A530-286CB6C5722D}" type="presParOf" srcId="{599F099D-93B8-4306-904A-77B617D00349}" destId="{95A153C4-6ACD-4C33-8CB5-3484A7C4155A}" srcOrd="4" destOrd="0" presId="urn:microsoft.com/office/officeart/2009/3/layout/HorizontalOrganizationChart"/>
    <dgm:cxn modelId="{994317D8-6B96-4D88-B690-7D00F3723935}" type="presParOf" srcId="{599F099D-93B8-4306-904A-77B617D00349}" destId="{151E3D61-9E8E-4A2C-80E9-E2959D711F4E}" srcOrd="5" destOrd="0" presId="urn:microsoft.com/office/officeart/2009/3/layout/HorizontalOrganizationChart"/>
    <dgm:cxn modelId="{7C39A8F2-B90B-43E7-8B2D-1F7CBE00942A}" type="presParOf" srcId="{151E3D61-9E8E-4A2C-80E9-E2959D711F4E}" destId="{C9E5E749-C484-43BB-B1BA-1FCB56A0E536}" srcOrd="0" destOrd="0" presId="urn:microsoft.com/office/officeart/2009/3/layout/HorizontalOrganizationChart"/>
    <dgm:cxn modelId="{873E2D73-0CA2-4E86-8B5D-398182A85DC5}" type="presParOf" srcId="{C9E5E749-C484-43BB-B1BA-1FCB56A0E536}" destId="{F98EF762-A8A3-49CD-900A-F8E86A7B2E7D}" srcOrd="0" destOrd="0" presId="urn:microsoft.com/office/officeart/2009/3/layout/HorizontalOrganizationChart"/>
    <dgm:cxn modelId="{9BFFED6C-C143-4DA9-A99B-87A89C38121E}" type="presParOf" srcId="{C9E5E749-C484-43BB-B1BA-1FCB56A0E536}" destId="{FC71F7A1-ADAE-4D46-A56C-6F4A78A2F196}" srcOrd="1" destOrd="0" presId="urn:microsoft.com/office/officeart/2009/3/layout/HorizontalOrganizationChart"/>
    <dgm:cxn modelId="{C0F855EA-E8EB-4901-AB9E-8ED3207A3A27}" type="presParOf" srcId="{151E3D61-9E8E-4A2C-80E9-E2959D711F4E}" destId="{3543A2C0-4C12-486D-99D1-8613597DD91B}" srcOrd="1" destOrd="0" presId="urn:microsoft.com/office/officeart/2009/3/layout/HorizontalOrganizationChart"/>
    <dgm:cxn modelId="{5ED17C73-EA9B-436D-8B23-5BE5E13D5738}" type="presParOf" srcId="{151E3D61-9E8E-4A2C-80E9-E2959D711F4E}" destId="{9C4326CE-4D9C-4BFC-AD3A-009301AB0FE3}" srcOrd="2" destOrd="0" presId="urn:microsoft.com/office/officeart/2009/3/layout/HorizontalOrganizationChart"/>
    <dgm:cxn modelId="{08A931A6-FF7D-404C-B7F1-D229C25DF511}" type="presParOf" srcId="{98DD0130-4F73-4EBF-A233-AE8812785DF3}" destId="{65331882-8667-4FC9-AA85-2E71A2C05A85}" srcOrd="2" destOrd="0" presId="urn:microsoft.com/office/officeart/2009/3/layout/HorizontalOrganizationChart"/>
    <dgm:cxn modelId="{66DECD93-73B0-4FFE-BC41-E02C7273DD85}" type="presParOf" srcId="{FB48E78F-D693-4803-9E0B-650130AC84A1}" destId="{E8DC39CC-8B18-4346-8C63-9E61BC90E435}" srcOrd="2" destOrd="0" presId="urn:microsoft.com/office/officeart/2009/3/layout/HorizontalOrganizationChart"/>
    <dgm:cxn modelId="{863FCAF3-0E85-43E0-96B4-B586D35F87CF}" type="presParOf" srcId="{FB48E78F-D693-4803-9E0B-650130AC84A1}" destId="{F25A7AF1-68E4-43B6-A63D-9CB6BA91B32B}" srcOrd="3" destOrd="0" presId="urn:microsoft.com/office/officeart/2009/3/layout/HorizontalOrganizationChart"/>
    <dgm:cxn modelId="{8BC49DE4-E627-43C0-9046-1EC050242384}" type="presParOf" srcId="{F25A7AF1-68E4-43B6-A63D-9CB6BA91B32B}" destId="{F90E9378-5D95-4800-AF36-95E584CC7EE5}" srcOrd="0" destOrd="0" presId="urn:microsoft.com/office/officeart/2009/3/layout/HorizontalOrganizationChart"/>
    <dgm:cxn modelId="{72B25608-5D07-4187-9128-AF0551F9B10D}" type="presParOf" srcId="{F90E9378-5D95-4800-AF36-95E584CC7EE5}" destId="{8059F8B3-54BC-4A25-A5EE-75E24BC35D82}" srcOrd="0" destOrd="0" presId="urn:microsoft.com/office/officeart/2009/3/layout/HorizontalOrganizationChart"/>
    <dgm:cxn modelId="{3AA8B5FB-A651-450B-BA7D-37016100A6C7}" type="presParOf" srcId="{F90E9378-5D95-4800-AF36-95E584CC7EE5}" destId="{A947D5A4-CE7B-46F0-9575-E6760D2DAEE0}" srcOrd="1" destOrd="0" presId="urn:microsoft.com/office/officeart/2009/3/layout/HorizontalOrganizationChart"/>
    <dgm:cxn modelId="{91307EAC-B9C7-49B2-B217-65BAE87FB647}" type="presParOf" srcId="{F25A7AF1-68E4-43B6-A63D-9CB6BA91B32B}" destId="{C62BB0D5-7FAB-43BC-9929-62FBDDF873C8}" srcOrd="1" destOrd="0" presId="urn:microsoft.com/office/officeart/2009/3/layout/HorizontalOrganizationChart"/>
    <dgm:cxn modelId="{CEBC34F3-02C9-4C49-9327-04DB3A07C045}" type="presParOf" srcId="{C62BB0D5-7FAB-43BC-9929-62FBDDF873C8}" destId="{13114D84-03C4-4FB7-9069-9F26000CD354}" srcOrd="0" destOrd="0" presId="urn:microsoft.com/office/officeart/2009/3/layout/HorizontalOrganizationChart"/>
    <dgm:cxn modelId="{ACD31DE3-B411-4E23-ABAF-FB4CC894462F}" type="presParOf" srcId="{C62BB0D5-7FAB-43BC-9929-62FBDDF873C8}" destId="{35ACD798-ECC8-44F9-BA9F-DB480AD71A7F}" srcOrd="1" destOrd="0" presId="urn:microsoft.com/office/officeart/2009/3/layout/HorizontalOrganizationChart"/>
    <dgm:cxn modelId="{7F13CDFD-BED2-4A23-99EE-553E1AF4ECD5}" type="presParOf" srcId="{35ACD798-ECC8-44F9-BA9F-DB480AD71A7F}" destId="{74FCAF8B-75A6-41EE-8D1A-CBFF74E03946}" srcOrd="0" destOrd="0" presId="urn:microsoft.com/office/officeart/2009/3/layout/HorizontalOrganizationChart"/>
    <dgm:cxn modelId="{D827E20D-28B3-4FEB-B60F-4FB00F585FE6}" type="presParOf" srcId="{74FCAF8B-75A6-41EE-8D1A-CBFF74E03946}" destId="{5750BC45-4033-4D4F-B8FC-41D9A1D1CFDF}" srcOrd="0" destOrd="0" presId="urn:microsoft.com/office/officeart/2009/3/layout/HorizontalOrganizationChart"/>
    <dgm:cxn modelId="{EDA8D8ED-A455-4E54-9E40-FE3AF7879FC1}" type="presParOf" srcId="{74FCAF8B-75A6-41EE-8D1A-CBFF74E03946}" destId="{16EDBB1E-3412-4168-B500-48C30B02A646}" srcOrd="1" destOrd="0" presId="urn:microsoft.com/office/officeart/2009/3/layout/HorizontalOrganizationChart"/>
    <dgm:cxn modelId="{72484134-CC12-412A-B2CD-9D19DC0B081C}" type="presParOf" srcId="{35ACD798-ECC8-44F9-BA9F-DB480AD71A7F}" destId="{DE054BE8-1112-44B5-B478-AEA546D26A9B}" srcOrd="1" destOrd="0" presId="urn:microsoft.com/office/officeart/2009/3/layout/HorizontalOrganizationChart"/>
    <dgm:cxn modelId="{EA3B56F3-8250-4434-9427-41DA5B0D564C}" type="presParOf" srcId="{35ACD798-ECC8-44F9-BA9F-DB480AD71A7F}" destId="{C285AD6D-8567-47F8-A851-4C516DB3FD77}" srcOrd="2" destOrd="0" presId="urn:microsoft.com/office/officeart/2009/3/layout/HorizontalOrganizationChart"/>
    <dgm:cxn modelId="{A2BD47A6-D4F7-4749-AA34-73E58B762A7F}" type="presParOf" srcId="{C62BB0D5-7FAB-43BC-9929-62FBDDF873C8}" destId="{7E263A93-3FA2-4D5B-B3C7-AD268AD65881}" srcOrd="2" destOrd="0" presId="urn:microsoft.com/office/officeart/2009/3/layout/HorizontalOrganizationChart"/>
    <dgm:cxn modelId="{6DB2DF03-E89B-4070-B50B-A742194D8BB1}" type="presParOf" srcId="{C62BB0D5-7FAB-43BC-9929-62FBDDF873C8}" destId="{0E84C429-66A7-4405-8C0B-3EA628E8AE07}" srcOrd="3" destOrd="0" presId="urn:microsoft.com/office/officeart/2009/3/layout/HorizontalOrganizationChart"/>
    <dgm:cxn modelId="{7AC7B036-3054-4A4D-B716-8B31D4A2E046}" type="presParOf" srcId="{0E84C429-66A7-4405-8C0B-3EA628E8AE07}" destId="{5730BDD5-5ECF-44CE-989B-23E2B8DD5212}" srcOrd="0" destOrd="0" presId="urn:microsoft.com/office/officeart/2009/3/layout/HorizontalOrganizationChart"/>
    <dgm:cxn modelId="{B6A0A3DF-179F-4241-9336-444A91C18EFE}" type="presParOf" srcId="{5730BDD5-5ECF-44CE-989B-23E2B8DD5212}" destId="{6693BCB1-CD8D-4601-ABA6-DB807D107470}" srcOrd="0" destOrd="0" presId="urn:microsoft.com/office/officeart/2009/3/layout/HorizontalOrganizationChart"/>
    <dgm:cxn modelId="{A18F1772-4A19-4F39-8931-2E615D3A004A}" type="presParOf" srcId="{5730BDD5-5ECF-44CE-989B-23E2B8DD5212}" destId="{4C95E1F4-558A-4867-AC62-2ED1C8FDFF53}" srcOrd="1" destOrd="0" presId="urn:microsoft.com/office/officeart/2009/3/layout/HorizontalOrganizationChart"/>
    <dgm:cxn modelId="{5F639BFC-42CE-4A54-95F8-A5CED2D867DE}" type="presParOf" srcId="{0E84C429-66A7-4405-8C0B-3EA628E8AE07}" destId="{51817F2F-E1AA-4547-94AB-104F86EDC8E3}" srcOrd="1" destOrd="0" presId="urn:microsoft.com/office/officeart/2009/3/layout/HorizontalOrganizationChart"/>
    <dgm:cxn modelId="{73628955-57C8-46FF-96DF-92DF22FECE28}" type="presParOf" srcId="{0E84C429-66A7-4405-8C0B-3EA628E8AE07}" destId="{F2CB7C1A-BC03-4AC8-90F9-B1568502DCEE}" srcOrd="2" destOrd="0" presId="urn:microsoft.com/office/officeart/2009/3/layout/HorizontalOrganizationChart"/>
    <dgm:cxn modelId="{5A994B2B-BF21-4FEE-BD32-6D2234B6A759}" type="presParOf" srcId="{C62BB0D5-7FAB-43BC-9929-62FBDDF873C8}" destId="{F89B552D-7138-4A50-8A10-96D52387DF39}" srcOrd="4" destOrd="0" presId="urn:microsoft.com/office/officeart/2009/3/layout/HorizontalOrganizationChart"/>
    <dgm:cxn modelId="{FCF2BBA9-809F-418B-917D-95C21B745576}" type="presParOf" srcId="{C62BB0D5-7FAB-43BC-9929-62FBDDF873C8}" destId="{6AF0181A-97FC-41E5-8237-B60F6C4CCFDE}" srcOrd="5" destOrd="0" presId="urn:microsoft.com/office/officeart/2009/3/layout/HorizontalOrganizationChart"/>
    <dgm:cxn modelId="{42D5123D-1B58-4793-9B6D-DD4385E5C1F3}" type="presParOf" srcId="{6AF0181A-97FC-41E5-8237-B60F6C4CCFDE}" destId="{248CBD59-E3FE-43E0-8A27-1ED90CD1B1E7}" srcOrd="0" destOrd="0" presId="urn:microsoft.com/office/officeart/2009/3/layout/HorizontalOrganizationChart"/>
    <dgm:cxn modelId="{B25FD778-7AA9-4677-957D-7B848ED495CA}" type="presParOf" srcId="{248CBD59-E3FE-43E0-8A27-1ED90CD1B1E7}" destId="{94738A10-11BE-4172-B1D0-5765BF4167DF}" srcOrd="0" destOrd="0" presId="urn:microsoft.com/office/officeart/2009/3/layout/HorizontalOrganizationChart"/>
    <dgm:cxn modelId="{7A93613D-7847-4514-8C76-FBFAB9ACC385}" type="presParOf" srcId="{248CBD59-E3FE-43E0-8A27-1ED90CD1B1E7}" destId="{74856F13-3A79-4AFD-816A-38590D893C7E}" srcOrd="1" destOrd="0" presId="urn:microsoft.com/office/officeart/2009/3/layout/HorizontalOrganizationChart"/>
    <dgm:cxn modelId="{9D840B8C-A27D-4914-A245-514A1B22CEAB}" type="presParOf" srcId="{6AF0181A-97FC-41E5-8237-B60F6C4CCFDE}" destId="{822BBECA-A254-4CF5-BA0A-C15A2082FBD7}" srcOrd="1" destOrd="0" presId="urn:microsoft.com/office/officeart/2009/3/layout/HorizontalOrganizationChart"/>
    <dgm:cxn modelId="{ED60A597-4C9D-480B-B0B5-E82160A32184}" type="presParOf" srcId="{6AF0181A-97FC-41E5-8237-B60F6C4CCFDE}" destId="{0705C31D-ADD9-4C67-BC2A-8C3B798D7BE9}" srcOrd="2" destOrd="0" presId="urn:microsoft.com/office/officeart/2009/3/layout/HorizontalOrganizationChart"/>
    <dgm:cxn modelId="{2BB37C44-70C2-4C4F-9A16-7260F2C3701A}" type="presParOf" srcId="{F25A7AF1-68E4-43B6-A63D-9CB6BA91B32B}" destId="{07BECD84-388E-48F1-B946-311B75A833B5}" srcOrd="2" destOrd="0" presId="urn:microsoft.com/office/officeart/2009/3/layout/HorizontalOrganizationChart"/>
    <dgm:cxn modelId="{3A76F50E-B37A-49DE-81E8-7DC3DFAD48EB}" type="presParOf" srcId="{37023C22-8A56-46AB-AF77-2C34A9E69A97}" destId="{11B9A494-157F-4F8F-83D9-B8B4980030B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FC947B-9F9D-4B5D-BFA0-1B6E226E69B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0B6146C-8CD7-4CC2-84D5-89C593897863}">
      <dgm:prSet phldrT="[Texto]"/>
      <dgm:spPr/>
      <dgm:t>
        <a:bodyPr/>
        <a:lstStyle/>
        <a:p>
          <a:endParaRPr lang="es-ES" dirty="0"/>
        </a:p>
      </dgm:t>
    </dgm:pt>
    <dgm:pt modelId="{21AAAEB2-7DF7-4C49-9CFA-24A91F359D40}" type="parTrans" cxnId="{E1076A25-4C33-4D6F-8FEF-07C245D06324}">
      <dgm:prSet/>
      <dgm:spPr/>
      <dgm:t>
        <a:bodyPr/>
        <a:lstStyle/>
        <a:p>
          <a:endParaRPr lang="es-ES"/>
        </a:p>
      </dgm:t>
    </dgm:pt>
    <dgm:pt modelId="{9C5E9941-0115-480F-AA90-2FCB28EC632C}" type="sibTrans" cxnId="{E1076A25-4C33-4D6F-8FEF-07C245D06324}">
      <dgm:prSet/>
      <dgm:spPr/>
      <dgm:t>
        <a:bodyPr/>
        <a:lstStyle/>
        <a:p>
          <a:endParaRPr lang="es-ES"/>
        </a:p>
      </dgm:t>
    </dgm:pt>
    <dgm:pt modelId="{6D85BC4A-3336-42A8-8665-8BAD29D3E03D}">
      <dgm:prSet phldrT="[Texto]"/>
      <dgm:spPr/>
      <dgm:t>
        <a:bodyPr/>
        <a:lstStyle/>
        <a:p>
          <a:r>
            <a:rPr lang="es-ES" dirty="0" smtClean="0"/>
            <a:t>Asistir a su Médico Familiar IMSS en la clínica que le corresponda </a:t>
          </a:r>
          <a:endParaRPr lang="es-ES" dirty="0"/>
        </a:p>
      </dgm:t>
    </dgm:pt>
    <dgm:pt modelId="{F6C99111-6C76-47B9-A001-AFD9F2D94A0D}" type="parTrans" cxnId="{574E6A5C-FF78-45F9-B545-AC1707F40C68}">
      <dgm:prSet/>
      <dgm:spPr/>
      <dgm:t>
        <a:bodyPr/>
        <a:lstStyle/>
        <a:p>
          <a:endParaRPr lang="es-ES"/>
        </a:p>
      </dgm:t>
    </dgm:pt>
    <dgm:pt modelId="{FF7E9D70-1EEC-4ACD-8D23-708EF24075F8}" type="sibTrans" cxnId="{574E6A5C-FF78-45F9-B545-AC1707F40C68}">
      <dgm:prSet/>
      <dgm:spPr/>
      <dgm:t>
        <a:bodyPr/>
        <a:lstStyle/>
        <a:p>
          <a:endParaRPr lang="es-ES"/>
        </a:p>
      </dgm:t>
    </dgm:pt>
    <dgm:pt modelId="{4668042A-D92B-483E-814D-4B4FC77C8105}">
      <dgm:prSet phldrT="[Texto]"/>
      <dgm:spPr/>
      <dgm:t>
        <a:bodyPr/>
        <a:lstStyle/>
        <a:p>
          <a:endParaRPr lang="es-ES" dirty="0"/>
        </a:p>
      </dgm:t>
    </dgm:pt>
    <dgm:pt modelId="{E9D791D9-6B71-4840-8B13-B96CBE0A9F42}" type="parTrans" cxnId="{527E62CA-5F5E-46F5-A4B3-1003CE549811}">
      <dgm:prSet/>
      <dgm:spPr/>
      <dgm:t>
        <a:bodyPr/>
        <a:lstStyle/>
        <a:p>
          <a:endParaRPr lang="es-ES"/>
        </a:p>
      </dgm:t>
    </dgm:pt>
    <dgm:pt modelId="{486CFF98-17BB-4E86-8F06-D10690E3B6AF}" type="sibTrans" cxnId="{527E62CA-5F5E-46F5-A4B3-1003CE549811}">
      <dgm:prSet/>
      <dgm:spPr/>
      <dgm:t>
        <a:bodyPr/>
        <a:lstStyle/>
        <a:p>
          <a:endParaRPr lang="es-ES"/>
        </a:p>
      </dgm:t>
    </dgm:pt>
    <dgm:pt modelId="{0FEA966C-D247-469C-9757-3C0865E332ED}">
      <dgm:prSet phldrT="[Texto]"/>
      <dgm:spPr/>
      <dgm:t>
        <a:bodyPr/>
        <a:lstStyle/>
        <a:p>
          <a:r>
            <a:rPr lang="es-ES" dirty="0" smtClean="0"/>
            <a:t>Notificar a secretario académico y coordinador de carrera</a:t>
          </a:r>
          <a:endParaRPr lang="es-ES" dirty="0"/>
        </a:p>
      </dgm:t>
    </dgm:pt>
    <dgm:pt modelId="{87C641DF-4CF1-4A97-AC70-3B8C27E9A643}" type="parTrans" cxnId="{DB830F26-3C20-4547-88FA-C287AD0A2FF0}">
      <dgm:prSet/>
      <dgm:spPr/>
      <dgm:t>
        <a:bodyPr/>
        <a:lstStyle/>
        <a:p>
          <a:endParaRPr lang="es-ES"/>
        </a:p>
      </dgm:t>
    </dgm:pt>
    <dgm:pt modelId="{18267066-470F-4701-9FAE-C93D429F4115}" type="sibTrans" cxnId="{DB830F26-3C20-4547-88FA-C287AD0A2FF0}">
      <dgm:prSet/>
      <dgm:spPr/>
      <dgm:t>
        <a:bodyPr/>
        <a:lstStyle/>
        <a:p>
          <a:endParaRPr lang="es-ES"/>
        </a:p>
      </dgm:t>
    </dgm:pt>
    <dgm:pt modelId="{44807C2C-B710-4F34-AA4A-6187DBEF6789}">
      <dgm:prSet phldrT="[Texto]"/>
      <dgm:spPr/>
      <dgm:t>
        <a:bodyPr/>
        <a:lstStyle/>
        <a:p>
          <a:r>
            <a:rPr lang="es-ES" dirty="0" smtClean="0"/>
            <a:t>Notificar estudiantes para medidas pertinentes  </a:t>
          </a:r>
          <a:endParaRPr lang="es-ES" dirty="0"/>
        </a:p>
      </dgm:t>
    </dgm:pt>
    <dgm:pt modelId="{C7751A1D-BC44-420D-8BC0-1D648107B646}" type="parTrans" cxnId="{91421EBE-A1FB-4AC0-9EF0-F83534B7DCDE}">
      <dgm:prSet/>
      <dgm:spPr/>
      <dgm:t>
        <a:bodyPr/>
        <a:lstStyle/>
        <a:p>
          <a:endParaRPr lang="es-ES"/>
        </a:p>
      </dgm:t>
    </dgm:pt>
    <dgm:pt modelId="{AD9600CC-89BC-4542-AE85-F94E2AF2F102}" type="sibTrans" cxnId="{91421EBE-A1FB-4AC0-9EF0-F83534B7DCDE}">
      <dgm:prSet/>
      <dgm:spPr/>
      <dgm:t>
        <a:bodyPr/>
        <a:lstStyle/>
        <a:p>
          <a:endParaRPr lang="es-ES"/>
        </a:p>
      </dgm:t>
    </dgm:pt>
    <dgm:pt modelId="{F39BAF55-E6A6-464A-9453-FC37C1780BA9}">
      <dgm:prSet phldrT="[Texto]"/>
      <dgm:spPr>
        <a:solidFill>
          <a:srgbClr val="7030A0"/>
        </a:solidFill>
      </dgm:spPr>
      <dgm:t>
        <a:bodyPr/>
        <a:lstStyle/>
        <a:p>
          <a:endParaRPr lang="es-ES" dirty="0"/>
        </a:p>
      </dgm:t>
    </dgm:pt>
    <dgm:pt modelId="{31F73C49-A768-4C56-965D-F8DFD440A47B}" type="parTrans" cxnId="{49A59E15-D7B5-419C-A033-EB4DD03C0314}">
      <dgm:prSet/>
      <dgm:spPr/>
      <dgm:t>
        <a:bodyPr/>
        <a:lstStyle/>
        <a:p>
          <a:endParaRPr lang="es-ES"/>
        </a:p>
      </dgm:t>
    </dgm:pt>
    <dgm:pt modelId="{3A55F758-C3B2-46D9-81D1-276D3B4106FF}" type="sibTrans" cxnId="{49A59E15-D7B5-419C-A033-EB4DD03C0314}">
      <dgm:prSet/>
      <dgm:spPr/>
      <dgm:t>
        <a:bodyPr/>
        <a:lstStyle/>
        <a:p>
          <a:endParaRPr lang="es-ES"/>
        </a:p>
      </dgm:t>
    </dgm:pt>
    <dgm:pt modelId="{A1DEEB17-4668-4D18-B4BB-252BE6C994FB}">
      <dgm:prSet phldrT="[Texto]"/>
      <dgm:spPr/>
      <dgm:t>
        <a:bodyPr/>
        <a:lstStyle/>
        <a:p>
          <a:r>
            <a:rPr lang="es-ES" dirty="0" smtClean="0"/>
            <a:t>En caso de síntomas en un alumno por contacto, el mismo podrá solicitar prueba PCR (APOLO) o antígeno (Servicio médico) según aplique </a:t>
          </a:r>
          <a:endParaRPr lang="es-ES" dirty="0"/>
        </a:p>
      </dgm:t>
    </dgm:pt>
    <dgm:pt modelId="{A218A3F4-CCB3-421D-809A-9AADAD4994B0}" type="parTrans" cxnId="{5B27471E-5BC3-4EA9-A6DB-A3F3146D1BD4}">
      <dgm:prSet/>
      <dgm:spPr/>
      <dgm:t>
        <a:bodyPr/>
        <a:lstStyle/>
        <a:p>
          <a:endParaRPr lang="es-ES"/>
        </a:p>
      </dgm:t>
    </dgm:pt>
    <dgm:pt modelId="{665D9DDC-1FCE-43D8-9793-335227A5EF5A}" type="sibTrans" cxnId="{5B27471E-5BC3-4EA9-A6DB-A3F3146D1BD4}">
      <dgm:prSet/>
      <dgm:spPr/>
      <dgm:t>
        <a:bodyPr/>
        <a:lstStyle/>
        <a:p>
          <a:endParaRPr lang="es-ES"/>
        </a:p>
      </dgm:t>
    </dgm:pt>
    <dgm:pt modelId="{0D771574-A3C0-4F19-BB50-9FE0D64B6E0E}">
      <dgm:prSet phldrT="[Texto]"/>
      <dgm:spPr/>
      <dgm:t>
        <a:bodyPr/>
        <a:lstStyle/>
        <a:p>
          <a:r>
            <a:rPr lang="es-ES" dirty="0" smtClean="0">
              <a:latin typeface="+mn-lt"/>
            </a:rPr>
            <a:t>Entrega de incapacidad al Coordinador de Personal máximo 2 días posteriores a la emisión del mismo</a:t>
          </a:r>
          <a:endParaRPr lang="es-ES" dirty="0"/>
        </a:p>
      </dgm:t>
    </dgm:pt>
    <dgm:pt modelId="{AD97A6FF-BEA5-43EC-A60F-0D077B490420}" type="sibTrans" cxnId="{9D47E055-CCAC-4918-975B-A3A4BD9500A9}">
      <dgm:prSet/>
      <dgm:spPr/>
      <dgm:t>
        <a:bodyPr/>
        <a:lstStyle/>
        <a:p>
          <a:endParaRPr lang="es-ES"/>
        </a:p>
      </dgm:t>
    </dgm:pt>
    <dgm:pt modelId="{7439F9D5-E137-45AE-BED7-94E0704DA156}" type="parTrans" cxnId="{9D47E055-CCAC-4918-975B-A3A4BD9500A9}">
      <dgm:prSet/>
      <dgm:spPr/>
      <dgm:t>
        <a:bodyPr/>
        <a:lstStyle/>
        <a:p>
          <a:endParaRPr lang="es-ES"/>
        </a:p>
      </dgm:t>
    </dgm:pt>
    <dgm:pt modelId="{672D40E8-A39D-456F-B0ED-EC3E278A04B1}" type="pres">
      <dgm:prSet presAssocID="{90FC947B-9F9D-4B5D-BFA0-1B6E226E69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2776BC-42E6-4C6A-AEE2-35B989FDD592}" type="pres">
      <dgm:prSet presAssocID="{50B6146C-8CD7-4CC2-84D5-89C593897863}" presName="composite" presStyleCnt="0"/>
      <dgm:spPr/>
    </dgm:pt>
    <dgm:pt modelId="{ECCFE1D3-CC97-4062-AB4C-0D0BACBE1DDF}" type="pres">
      <dgm:prSet presAssocID="{50B6146C-8CD7-4CC2-84D5-89C5938978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8D942E-BF39-40EE-B961-A67B43B52E3D}" type="pres">
      <dgm:prSet presAssocID="{50B6146C-8CD7-4CC2-84D5-89C5938978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65403D-99E4-4815-BCB9-E1780C013B8E}" type="pres">
      <dgm:prSet presAssocID="{9C5E9941-0115-480F-AA90-2FCB28EC632C}" presName="sp" presStyleCnt="0"/>
      <dgm:spPr/>
    </dgm:pt>
    <dgm:pt modelId="{4A260251-0D2E-4197-AC94-000844DFA33D}" type="pres">
      <dgm:prSet presAssocID="{4668042A-D92B-483E-814D-4B4FC77C8105}" presName="composite" presStyleCnt="0"/>
      <dgm:spPr/>
    </dgm:pt>
    <dgm:pt modelId="{8A3C7B38-2051-449F-90A2-CD24FFBF6E9D}" type="pres">
      <dgm:prSet presAssocID="{4668042A-D92B-483E-814D-4B4FC77C810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4225C2-76D1-405B-9609-0A1D173BDA7C}" type="pres">
      <dgm:prSet presAssocID="{4668042A-D92B-483E-814D-4B4FC77C8105}" presName="descendantText" presStyleLbl="alignAcc1" presStyleIdx="1" presStyleCnt="3" custLinFactNeighborX="0" custLinFactNeighborY="4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9267AA-4BFE-4F02-8937-32832C614090}" type="pres">
      <dgm:prSet presAssocID="{486CFF98-17BB-4E86-8F06-D10690E3B6AF}" presName="sp" presStyleCnt="0"/>
      <dgm:spPr/>
    </dgm:pt>
    <dgm:pt modelId="{ED1A4BA1-1809-4E70-9F78-ADB94093E6D8}" type="pres">
      <dgm:prSet presAssocID="{F39BAF55-E6A6-464A-9453-FC37C1780BA9}" presName="composite" presStyleCnt="0"/>
      <dgm:spPr/>
    </dgm:pt>
    <dgm:pt modelId="{DC3DEA9B-C81F-44EF-8A08-2B1F033D5FA9}" type="pres">
      <dgm:prSet presAssocID="{F39BAF55-E6A6-464A-9453-FC37C1780B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99945-61FC-4F03-A0EB-9EC68BEF9941}" type="pres">
      <dgm:prSet presAssocID="{F39BAF55-E6A6-464A-9453-FC37C1780BA9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27471E-5BC3-4EA9-A6DB-A3F3146D1BD4}" srcId="{F39BAF55-E6A6-464A-9453-FC37C1780BA9}" destId="{A1DEEB17-4668-4D18-B4BB-252BE6C994FB}" srcOrd="0" destOrd="0" parTransId="{A218A3F4-CCB3-421D-809A-9AADAD4994B0}" sibTransId="{665D9DDC-1FCE-43D8-9793-335227A5EF5A}"/>
    <dgm:cxn modelId="{6C0651BF-E56F-4C5A-8529-67F20D1E721B}" type="presOf" srcId="{50B6146C-8CD7-4CC2-84D5-89C593897863}" destId="{ECCFE1D3-CC97-4062-AB4C-0D0BACBE1DDF}" srcOrd="0" destOrd="0" presId="urn:microsoft.com/office/officeart/2005/8/layout/chevron2"/>
    <dgm:cxn modelId="{0B5A9A82-2C6A-475B-9419-D70339D5CB08}" type="presOf" srcId="{0D771574-A3C0-4F19-BB50-9FE0D64B6E0E}" destId="{5F8D942E-BF39-40EE-B961-A67B43B52E3D}" srcOrd="0" destOrd="1" presId="urn:microsoft.com/office/officeart/2005/8/layout/chevron2"/>
    <dgm:cxn modelId="{91421EBE-A1FB-4AC0-9EF0-F83534B7DCDE}" srcId="{4668042A-D92B-483E-814D-4B4FC77C8105}" destId="{44807C2C-B710-4F34-AA4A-6187DBEF6789}" srcOrd="1" destOrd="0" parTransId="{C7751A1D-BC44-420D-8BC0-1D648107B646}" sibTransId="{AD9600CC-89BC-4542-AE85-F94E2AF2F102}"/>
    <dgm:cxn modelId="{574E6A5C-FF78-45F9-B545-AC1707F40C68}" srcId="{50B6146C-8CD7-4CC2-84D5-89C593897863}" destId="{6D85BC4A-3336-42A8-8665-8BAD29D3E03D}" srcOrd="0" destOrd="0" parTransId="{F6C99111-6C76-47B9-A001-AFD9F2D94A0D}" sibTransId="{FF7E9D70-1EEC-4ACD-8D23-708EF24075F8}"/>
    <dgm:cxn modelId="{121BC004-93CC-42D9-AFA2-52E3F97A14B6}" type="presOf" srcId="{A1DEEB17-4668-4D18-B4BB-252BE6C994FB}" destId="{44D99945-61FC-4F03-A0EB-9EC68BEF9941}" srcOrd="0" destOrd="0" presId="urn:microsoft.com/office/officeart/2005/8/layout/chevron2"/>
    <dgm:cxn modelId="{CB2FB65F-884B-42C2-8337-633AD641D274}" type="presOf" srcId="{6D85BC4A-3336-42A8-8665-8BAD29D3E03D}" destId="{5F8D942E-BF39-40EE-B961-A67B43B52E3D}" srcOrd="0" destOrd="0" presId="urn:microsoft.com/office/officeart/2005/8/layout/chevron2"/>
    <dgm:cxn modelId="{7A43D526-0918-4ADB-A7F1-EC44AB748D4F}" type="presOf" srcId="{44807C2C-B710-4F34-AA4A-6187DBEF6789}" destId="{634225C2-76D1-405B-9609-0A1D173BDA7C}" srcOrd="0" destOrd="1" presId="urn:microsoft.com/office/officeart/2005/8/layout/chevron2"/>
    <dgm:cxn modelId="{9A717B10-CD12-43E7-9D00-64CEBF3853D0}" type="presOf" srcId="{90FC947B-9F9D-4B5D-BFA0-1B6E226E69B1}" destId="{672D40E8-A39D-456F-B0ED-EC3E278A04B1}" srcOrd="0" destOrd="0" presId="urn:microsoft.com/office/officeart/2005/8/layout/chevron2"/>
    <dgm:cxn modelId="{ACCE98BF-384F-4FF3-8DFD-B774EB2FA4E9}" type="presOf" srcId="{4668042A-D92B-483E-814D-4B4FC77C8105}" destId="{8A3C7B38-2051-449F-90A2-CD24FFBF6E9D}" srcOrd="0" destOrd="0" presId="urn:microsoft.com/office/officeart/2005/8/layout/chevron2"/>
    <dgm:cxn modelId="{527E62CA-5F5E-46F5-A4B3-1003CE549811}" srcId="{90FC947B-9F9D-4B5D-BFA0-1B6E226E69B1}" destId="{4668042A-D92B-483E-814D-4B4FC77C8105}" srcOrd="1" destOrd="0" parTransId="{E9D791D9-6B71-4840-8B13-B96CBE0A9F42}" sibTransId="{486CFF98-17BB-4E86-8F06-D10690E3B6AF}"/>
    <dgm:cxn modelId="{DB830F26-3C20-4547-88FA-C287AD0A2FF0}" srcId="{4668042A-D92B-483E-814D-4B4FC77C8105}" destId="{0FEA966C-D247-469C-9757-3C0865E332ED}" srcOrd="0" destOrd="0" parTransId="{87C641DF-4CF1-4A97-AC70-3B8C27E9A643}" sibTransId="{18267066-470F-4701-9FAE-C93D429F4115}"/>
    <dgm:cxn modelId="{E1076A25-4C33-4D6F-8FEF-07C245D06324}" srcId="{90FC947B-9F9D-4B5D-BFA0-1B6E226E69B1}" destId="{50B6146C-8CD7-4CC2-84D5-89C593897863}" srcOrd="0" destOrd="0" parTransId="{21AAAEB2-7DF7-4C49-9CFA-24A91F359D40}" sibTransId="{9C5E9941-0115-480F-AA90-2FCB28EC632C}"/>
    <dgm:cxn modelId="{D2B3A379-36EC-4AE7-B947-940C98A4407B}" type="presOf" srcId="{0FEA966C-D247-469C-9757-3C0865E332ED}" destId="{634225C2-76D1-405B-9609-0A1D173BDA7C}" srcOrd="0" destOrd="0" presId="urn:microsoft.com/office/officeart/2005/8/layout/chevron2"/>
    <dgm:cxn modelId="{53BCDD86-C9A9-4A75-BE06-686B8816AFFA}" type="presOf" srcId="{F39BAF55-E6A6-464A-9453-FC37C1780BA9}" destId="{DC3DEA9B-C81F-44EF-8A08-2B1F033D5FA9}" srcOrd="0" destOrd="0" presId="urn:microsoft.com/office/officeart/2005/8/layout/chevron2"/>
    <dgm:cxn modelId="{49A59E15-D7B5-419C-A033-EB4DD03C0314}" srcId="{90FC947B-9F9D-4B5D-BFA0-1B6E226E69B1}" destId="{F39BAF55-E6A6-464A-9453-FC37C1780BA9}" srcOrd="2" destOrd="0" parTransId="{31F73C49-A768-4C56-965D-F8DFD440A47B}" sibTransId="{3A55F758-C3B2-46D9-81D1-276D3B4106FF}"/>
    <dgm:cxn modelId="{9D47E055-CCAC-4918-975B-A3A4BD9500A9}" srcId="{50B6146C-8CD7-4CC2-84D5-89C593897863}" destId="{0D771574-A3C0-4F19-BB50-9FE0D64B6E0E}" srcOrd="1" destOrd="0" parTransId="{7439F9D5-E137-45AE-BED7-94E0704DA156}" sibTransId="{AD97A6FF-BEA5-43EC-A60F-0D077B490420}"/>
    <dgm:cxn modelId="{F0555570-1558-4002-9E52-3B732F82A3B9}" type="presParOf" srcId="{672D40E8-A39D-456F-B0ED-EC3E278A04B1}" destId="{902776BC-42E6-4C6A-AEE2-35B989FDD592}" srcOrd="0" destOrd="0" presId="urn:microsoft.com/office/officeart/2005/8/layout/chevron2"/>
    <dgm:cxn modelId="{28DD1381-CB81-4771-A5FA-BE6302D7F6C7}" type="presParOf" srcId="{902776BC-42E6-4C6A-AEE2-35B989FDD592}" destId="{ECCFE1D3-CC97-4062-AB4C-0D0BACBE1DDF}" srcOrd="0" destOrd="0" presId="urn:microsoft.com/office/officeart/2005/8/layout/chevron2"/>
    <dgm:cxn modelId="{ED7C79C4-92CD-4961-A863-93206DBCB1F4}" type="presParOf" srcId="{902776BC-42E6-4C6A-AEE2-35B989FDD592}" destId="{5F8D942E-BF39-40EE-B961-A67B43B52E3D}" srcOrd="1" destOrd="0" presId="urn:microsoft.com/office/officeart/2005/8/layout/chevron2"/>
    <dgm:cxn modelId="{3887B076-FA8B-47C0-9E4D-B6A2CE89ABFA}" type="presParOf" srcId="{672D40E8-A39D-456F-B0ED-EC3E278A04B1}" destId="{6D65403D-99E4-4815-BCB9-E1780C013B8E}" srcOrd="1" destOrd="0" presId="urn:microsoft.com/office/officeart/2005/8/layout/chevron2"/>
    <dgm:cxn modelId="{339CDD17-27BE-48D6-BA47-75FFDB72FC0E}" type="presParOf" srcId="{672D40E8-A39D-456F-B0ED-EC3E278A04B1}" destId="{4A260251-0D2E-4197-AC94-000844DFA33D}" srcOrd="2" destOrd="0" presId="urn:microsoft.com/office/officeart/2005/8/layout/chevron2"/>
    <dgm:cxn modelId="{A713813D-E0B5-4202-B1CC-0CC614294B5D}" type="presParOf" srcId="{4A260251-0D2E-4197-AC94-000844DFA33D}" destId="{8A3C7B38-2051-449F-90A2-CD24FFBF6E9D}" srcOrd="0" destOrd="0" presId="urn:microsoft.com/office/officeart/2005/8/layout/chevron2"/>
    <dgm:cxn modelId="{7272A7B5-EDB6-47A1-8934-0E11E2B16260}" type="presParOf" srcId="{4A260251-0D2E-4197-AC94-000844DFA33D}" destId="{634225C2-76D1-405B-9609-0A1D173BDA7C}" srcOrd="1" destOrd="0" presId="urn:microsoft.com/office/officeart/2005/8/layout/chevron2"/>
    <dgm:cxn modelId="{938F137D-C329-40B4-87C2-65E43D56A485}" type="presParOf" srcId="{672D40E8-A39D-456F-B0ED-EC3E278A04B1}" destId="{089267AA-4BFE-4F02-8937-32832C614090}" srcOrd="3" destOrd="0" presId="urn:microsoft.com/office/officeart/2005/8/layout/chevron2"/>
    <dgm:cxn modelId="{DE1FF1E6-E522-42AB-A084-7BEB1A5D762A}" type="presParOf" srcId="{672D40E8-A39D-456F-B0ED-EC3E278A04B1}" destId="{ED1A4BA1-1809-4E70-9F78-ADB94093E6D8}" srcOrd="4" destOrd="0" presId="urn:microsoft.com/office/officeart/2005/8/layout/chevron2"/>
    <dgm:cxn modelId="{E6B3FD20-E85B-4971-BEB4-E2D27AC625C9}" type="presParOf" srcId="{ED1A4BA1-1809-4E70-9F78-ADB94093E6D8}" destId="{DC3DEA9B-C81F-44EF-8A08-2B1F033D5FA9}" srcOrd="0" destOrd="0" presId="urn:microsoft.com/office/officeart/2005/8/layout/chevron2"/>
    <dgm:cxn modelId="{05189CF9-1F3A-4B1C-8A19-273D5EF3920F}" type="presParOf" srcId="{ED1A4BA1-1809-4E70-9F78-ADB94093E6D8}" destId="{44D99945-61FC-4F03-A0EB-9EC68BEF99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FC947B-9F9D-4B5D-BFA0-1B6E226E69B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0B6146C-8CD7-4CC2-84D5-89C593897863}">
      <dgm:prSet phldrT="[Texto]" custT="1"/>
      <dgm:spPr/>
      <dgm:t>
        <a:bodyPr/>
        <a:lstStyle/>
        <a:p>
          <a:endParaRPr lang="es-ES" sz="3600" dirty="0"/>
        </a:p>
      </dgm:t>
    </dgm:pt>
    <dgm:pt modelId="{21AAAEB2-7DF7-4C49-9CFA-24A91F359D40}" type="parTrans" cxnId="{E1076A25-4C33-4D6F-8FEF-07C245D06324}">
      <dgm:prSet/>
      <dgm:spPr/>
      <dgm:t>
        <a:bodyPr/>
        <a:lstStyle/>
        <a:p>
          <a:endParaRPr lang="es-ES" sz="3600"/>
        </a:p>
      </dgm:t>
    </dgm:pt>
    <dgm:pt modelId="{9C5E9941-0115-480F-AA90-2FCB28EC632C}" type="sibTrans" cxnId="{E1076A25-4C33-4D6F-8FEF-07C245D06324}">
      <dgm:prSet/>
      <dgm:spPr/>
      <dgm:t>
        <a:bodyPr/>
        <a:lstStyle/>
        <a:p>
          <a:endParaRPr lang="es-ES" sz="3600"/>
        </a:p>
      </dgm:t>
    </dgm:pt>
    <dgm:pt modelId="{6D85BC4A-3336-42A8-8665-8BAD29D3E03D}">
      <dgm:prSet phldrT="[Texto]" custT="1"/>
      <dgm:spPr/>
      <dgm:t>
        <a:bodyPr/>
        <a:lstStyle/>
        <a:p>
          <a:r>
            <a:rPr lang="es-ES" sz="3600" dirty="0" smtClean="0"/>
            <a:t>Aislamiento del alumno de acuerdo con el justificante otorgado por el IMSS</a:t>
          </a:r>
          <a:endParaRPr lang="es-ES" sz="3600" dirty="0"/>
        </a:p>
      </dgm:t>
    </dgm:pt>
    <dgm:pt modelId="{F6C99111-6C76-47B9-A001-AFD9F2D94A0D}" type="parTrans" cxnId="{574E6A5C-FF78-45F9-B545-AC1707F40C68}">
      <dgm:prSet/>
      <dgm:spPr/>
      <dgm:t>
        <a:bodyPr/>
        <a:lstStyle/>
        <a:p>
          <a:endParaRPr lang="es-ES" sz="3600"/>
        </a:p>
      </dgm:t>
    </dgm:pt>
    <dgm:pt modelId="{FF7E9D70-1EEC-4ACD-8D23-708EF24075F8}" type="sibTrans" cxnId="{574E6A5C-FF78-45F9-B545-AC1707F40C68}">
      <dgm:prSet/>
      <dgm:spPr/>
      <dgm:t>
        <a:bodyPr/>
        <a:lstStyle/>
        <a:p>
          <a:endParaRPr lang="es-ES" sz="3600"/>
        </a:p>
      </dgm:t>
    </dgm:pt>
    <dgm:pt modelId="{4668042A-D92B-483E-814D-4B4FC77C8105}">
      <dgm:prSet phldrT="[Texto]" custT="1"/>
      <dgm:spPr/>
      <dgm:t>
        <a:bodyPr/>
        <a:lstStyle/>
        <a:p>
          <a:endParaRPr lang="es-ES" sz="3600" dirty="0"/>
        </a:p>
      </dgm:t>
    </dgm:pt>
    <dgm:pt modelId="{E9D791D9-6B71-4840-8B13-B96CBE0A9F42}" type="parTrans" cxnId="{527E62CA-5F5E-46F5-A4B3-1003CE549811}">
      <dgm:prSet/>
      <dgm:spPr/>
      <dgm:t>
        <a:bodyPr/>
        <a:lstStyle/>
        <a:p>
          <a:endParaRPr lang="es-ES" sz="3600"/>
        </a:p>
      </dgm:t>
    </dgm:pt>
    <dgm:pt modelId="{486CFF98-17BB-4E86-8F06-D10690E3B6AF}" type="sibTrans" cxnId="{527E62CA-5F5E-46F5-A4B3-1003CE549811}">
      <dgm:prSet/>
      <dgm:spPr/>
      <dgm:t>
        <a:bodyPr/>
        <a:lstStyle/>
        <a:p>
          <a:endParaRPr lang="es-ES" sz="3600"/>
        </a:p>
      </dgm:t>
    </dgm:pt>
    <dgm:pt modelId="{0FEA966C-D247-469C-9757-3C0865E332ED}">
      <dgm:prSet phldrT="[Texto]" custT="1"/>
      <dgm:spPr/>
      <dgm:t>
        <a:bodyPr/>
        <a:lstStyle/>
        <a:p>
          <a:r>
            <a:rPr lang="es-ES" sz="3600" dirty="0" smtClean="0"/>
            <a:t>Notificar a control escolar y coordinador de carrera</a:t>
          </a:r>
          <a:endParaRPr lang="es-ES" sz="3600" dirty="0"/>
        </a:p>
      </dgm:t>
    </dgm:pt>
    <dgm:pt modelId="{87C641DF-4CF1-4A97-AC70-3B8C27E9A643}" type="parTrans" cxnId="{DB830F26-3C20-4547-88FA-C287AD0A2FF0}">
      <dgm:prSet/>
      <dgm:spPr/>
      <dgm:t>
        <a:bodyPr/>
        <a:lstStyle/>
        <a:p>
          <a:endParaRPr lang="es-ES" sz="3600"/>
        </a:p>
      </dgm:t>
    </dgm:pt>
    <dgm:pt modelId="{18267066-470F-4701-9FAE-C93D429F4115}" type="sibTrans" cxnId="{DB830F26-3C20-4547-88FA-C287AD0A2FF0}">
      <dgm:prSet/>
      <dgm:spPr/>
      <dgm:t>
        <a:bodyPr/>
        <a:lstStyle/>
        <a:p>
          <a:endParaRPr lang="es-ES" sz="3600"/>
        </a:p>
      </dgm:t>
    </dgm:pt>
    <dgm:pt modelId="{F39BAF55-E6A6-464A-9453-FC37C1780BA9}">
      <dgm:prSet phldrT="[Texto]" custT="1"/>
      <dgm:spPr>
        <a:solidFill>
          <a:srgbClr val="7030A0"/>
        </a:solidFill>
      </dgm:spPr>
      <dgm:t>
        <a:bodyPr/>
        <a:lstStyle/>
        <a:p>
          <a:endParaRPr lang="es-ES" sz="3600" dirty="0"/>
        </a:p>
      </dgm:t>
    </dgm:pt>
    <dgm:pt modelId="{31F73C49-A768-4C56-965D-F8DFD440A47B}" type="parTrans" cxnId="{49A59E15-D7B5-419C-A033-EB4DD03C0314}">
      <dgm:prSet/>
      <dgm:spPr/>
      <dgm:t>
        <a:bodyPr/>
        <a:lstStyle/>
        <a:p>
          <a:endParaRPr lang="es-ES" sz="3600"/>
        </a:p>
      </dgm:t>
    </dgm:pt>
    <dgm:pt modelId="{3A55F758-C3B2-46D9-81D1-276D3B4106FF}" type="sibTrans" cxnId="{49A59E15-D7B5-419C-A033-EB4DD03C0314}">
      <dgm:prSet/>
      <dgm:spPr/>
      <dgm:t>
        <a:bodyPr/>
        <a:lstStyle/>
        <a:p>
          <a:endParaRPr lang="es-ES" sz="3600"/>
        </a:p>
      </dgm:t>
    </dgm:pt>
    <dgm:pt modelId="{A1DEEB17-4668-4D18-B4BB-252BE6C994FB}">
      <dgm:prSet phldrT="[Texto]" custT="1"/>
      <dgm:spPr/>
      <dgm:t>
        <a:bodyPr/>
        <a:lstStyle/>
        <a:p>
          <a:r>
            <a:rPr lang="es-ES" sz="3600" dirty="0" smtClean="0"/>
            <a:t>En</a:t>
          </a:r>
          <a:r>
            <a:rPr lang="es-ES" sz="3600" baseline="0" dirty="0" smtClean="0"/>
            <a:t> caso de que algún compañero se notifique con sintomatología acudir con Médico Familiar IMSS en clínica que corresponda</a:t>
          </a:r>
          <a:endParaRPr lang="es-ES" sz="3600" dirty="0"/>
        </a:p>
      </dgm:t>
    </dgm:pt>
    <dgm:pt modelId="{A218A3F4-CCB3-421D-809A-9AADAD4994B0}" type="parTrans" cxnId="{5B27471E-5BC3-4EA9-A6DB-A3F3146D1BD4}">
      <dgm:prSet/>
      <dgm:spPr/>
      <dgm:t>
        <a:bodyPr/>
        <a:lstStyle/>
        <a:p>
          <a:endParaRPr lang="es-ES" sz="3600"/>
        </a:p>
      </dgm:t>
    </dgm:pt>
    <dgm:pt modelId="{665D9DDC-1FCE-43D8-9793-335227A5EF5A}" type="sibTrans" cxnId="{5B27471E-5BC3-4EA9-A6DB-A3F3146D1BD4}">
      <dgm:prSet/>
      <dgm:spPr/>
      <dgm:t>
        <a:bodyPr/>
        <a:lstStyle/>
        <a:p>
          <a:endParaRPr lang="es-ES" sz="3600"/>
        </a:p>
      </dgm:t>
    </dgm:pt>
    <dgm:pt modelId="{67323824-5041-4BD4-9A6D-ECD8A101F33C}">
      <dgm:prSet phldrT="[Texto]" custT="1"/>
      <dgm:spPr/>
      <dgm:t>
        <a:bodyPr/>
        <a:lstStyle/>
        <a:p>
          <a:r>
            <a:rPr lang="es-ES" sz="3600" dirty="0" smtClean="0"/>
            <a:t>Notificar a otros profesores en contacto con el grupo y realizarles prueba en caso de sospecha </a:t>
          </a:r>
          <a:endParaRPr lang="es-ES" sz="3600" dirty="0"/>
        </a:p>
      </dgm:t>
    </dgm:pt>
    <dgm:pt modelId="{7DC7EBEA-1B00-49CA-BCC2-BDA340EBCA2F}" type="parTrans" cxnId="{0F7D2587-6E15-401D-9EF3-F31583125BF5}">
      <dgm:prSet/>
      <dgm:spPr/>
      <dgm:t>
        <a:bodyPr/>
        <a:lstStyle/>
        <a:p>
          <a:endParaRPr lang="es-ES" sz="3600"/>
        </a:p>
      </dgm:t>
    </dgm:pt>
    <dgm:pt modelId="{CEE0764F-5ECC-4A43-AD0E-6D314B6AA6AD}" type="sibTrans" cxnId="{0F7D2587-6E15-401D-9EF3-F31583125BF5}">
      <dgm:prSet/>
      <dgm:spPr/>
      <dgm:t>
        <a:bodyPr/>
        <a:lstStyle/>
        <a:p>
          <a:endParaRPr lang="es-ES" sz="3600"/>
        </a:p>
      </dgm:t>
    </dgm:pt>
    <dgm:pt modelId="{08834F4F-3EAC-45C1-9BFE-CD4026CEF133}">
      <dgm:prSet phldrT="[Texto]" custT="1"/>
      <dgm:spPr/>
      <dgm:t>
        <a:bodyPr/>
        <a:lstStyle/>
        <a:p>
          <a:r>
            <a:rPr lang="es-ES" sz="3600" dirty="0" smtClean="0"/>
            <a:t>Asistir a su Médico Familiar IMSS en la clínica que le corresponda</a:t>
          </a:r>
          <a:endParaRPr lang="es-ES" sz="3600" dirty="0"/>
        </a:p>
      </dgm:t>
    </dgm:pt>
    <dgm:pt modelId="{D33CEBE5-5801-400B-BFEF-58E3455D066B}" type="parTrans" cxnId="{BDD2FB5B-597F-4214-AF17-3D83F2BA08A1}">
      <dgm:prSet/>
      <dgm:spPr/>
      <dgm:t>
        <a:bodyPr/>
        <a:lstStyle/>
        <a:p>
          <a:endParaRPr lang="es-ES" sz="3600"/>
        </a:p>
      </dgm:t>
    </dgm:pt>
    <dgm:pt modelId="{65421A5B-A0F8-4F45-AAFB-572FCAE6AE90}" type="sibTrans" cxnId="{BDD2FB5B-597F-4214-AF17-3D83F2BA08A1}">
      <dgm:prSet/>
      <dgm:spPr/>
      <dgm:t>
        <a:bodyPr/>
        <a:lstStyle/>
        <a:p>
          <a:endParaRPr lang="es-ES" sz="3600"/>
        </a:p>
      </dgm:t>
    </dgm:pt>
    <dgm:pt modelId="{A4C78539-6ADE-46E4-8040-A41754327012}">
      <dgm:prSet phldrT="[Texto]" custT="1"/>
      <dgm:spPr/>
      <dgm:t>
        <a:bodyPr/>
        <a:lstStyle/>
        <a:p>
          <a:r>
            <a:rPr lang="es-ES" sz="3600" dirty="0" smtClean="0"/>
            <a:t>Notificar con el justificante máximo 2 días posterior a la emisión del mismo </a:t>
          </a:r>
          <a:endParaRPr lang="es-ES" sz="3600" dirty="0"/>
        </a:p>
      </dgm:t>
    </dgm:pt>
    <dgm:pt modelId="{9CEB473A-91A7-4ECE-BEE4-869BD767F2EE}" type="parTrans" cxnId="{3082C86D-28BC-4056-9171-12AD477432AD}">
      <dgm:prSet/>
      <dgm:spPr/>
      <dgm:t>
        <a:bodyPr/>
        <a:lstStyle/>
        <a:p>
          <a:endParaRPr lang="es-ES" sz="3600"/>
        </a:p>
      </dgm:t>
    </dgm:pt>
    <dgm:pt modelId="{15C20DA3-DFAE-4C4D-841F-0499981EA0CE}" type="sibTrans" cxnId="{3082C86D-28BC-4056-9171-12AD477432AD}">
      <dgm:prSet/>
      <dgm:spPr/>
      <dgm:t>
        <a:bodyPr/>
        <a:lstStyle/>
        <a:p>
          <a:endParaRPr lang="es-ES" sz="3600"/>
        </a:p>
      </dgm:t>
    </dgm:pt>
    <dgm:pt modelId="{672D40E8-A39D-456F-B0ED-EC3E278A04B1}" type="pres">
      <dgm:prSet presAssocID="{90FC947B-9F9D-4B5D-BFA0-1B6E226E69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2776BC-42E6-4C6A-AEE2-35B989FDD592}" type="pres">
      <dgm:prSet presAssocID="{50B6146C-8CD7-4CC2-84D5-89C593897863}" presName="composite" presStyleCnt="0"/>
      <dgm:spPr/>
    </dgm:pt>
    <dgm:pt modelId="{ECCFE1D3-CC97-4062-AB4C-0D0BACBE1DDF}" type="pres">
      <dgm:prSet presAssocID="{50B6146C-8CD7-4CC2-84D5-89C5938978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8D942E-BF39-40EE-B961-A67B43B52E3D}" type="pres">
      <dgm:prSet presAssocID="{50B6146C-8CD7-4CC2-84D5-89C5938978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65403D-99E4-4815-BCB9-E1780C013B8E}" type="pres">
      <dgm:prSet presAssocID="{9C5E9941-0115-480F-AA90-2FCB28EC632C}" presName="sp" presStyleCnt="0"/>
      <dgm:spPr/>
    </dgm:pt>
    <dgm:pt modelId="{4A260251-0D2E-4197-AC94-000844DFA33D}" type="pres">
      <dgm:prSet presAssocID="{4668042A-D92B-483E-814D-4B4FC77C8105}" presName="composite" presStyleCnt="0"/>
      <dgm:spPr/>
    </dgm:pt>
    <dgm:pt modelId="{8A3C7B38-2051-449F-90A2-CD24FFBF6E9D}" type="pres">
      <dgm:prSet presAssocID="{4668042A-D92B-483E-814D-4B4FC77C810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4225C2-76D1-405B-9609-0A1D173BDA7C}" type="pres">
      <dgm:prSet presAssocID="{4668042A-D92B-483E-814D-4B4FC77C8105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9267AA-4BFE-4F02-8937-32832C614090}" type="pres">
      <dgm:prSet presAssocID="{486CFF98-17BB-4E86-8F06-D10690E3B6AF}" presName="sp" presStyleCnt="0"/>
      <dgm:spPr/>
    </dgm:pt>
    <dgm:pt modelId="{ED1A4BA1-1809-4E70-9F78-ADB94093E6D8}" type="pres">
      <dgm:prSet presAssocID="{F39BAF55-E6A6-464A-9453-FC37C1780BA9}" presName="composite" presStyleCnt="0"/>
      <dgm:spPr/>
    </dgm:pt>
    <dgm:pt modelId="{DC3DEA9B-C81F-44EF-8A08-2B1F033D5FA9}" type="pres">
      <dgm:prSet presAssocID="{F39BAF55-E6A6-464A-9453-FC37C1780B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99945-61FC-4F03-A0EB-9EC68BEF9941}" type="pres">
      <dgm:prSet presAssocID="{F39BAF55-E6A6-464A-9453-FC37C1780BA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EBDC23-BFDE-4C87-86D7-449D3B852383}" type="presOf" srcId="{67323824-5041-4BD4-9A6D-ECD8A101F33C}" destId="{44D99945-61FC-4F03-A0EB-9EC68BEF9941}" srcOrd="0" destOrd="1" presId="urn:microsoft.com/office/officeart/2005/8/layout/chevron2"/>
    <dgm:cxn modelId="{5B27471E-5BC3-4EA9-A6DB-A3F3146D1BD4}" srcId="{F39BAF55-E6A6-464A-9453-FC37C1780BA9}" destId="{A1DEEB17-4668-4D18-B4BB-252BE6C994FB}" srcOrd="0" destOrd="0" parTransId="{A218A3F4-CCB3-421D-809A-9AADAD4994B0}" sibTransId="{665D9DDC-1FCE-43D8-9793-335227A5EF5A}"/>
    <dgm:cxn modelId="{6C0651BF-E56F-4C5A-8529-67F20D1E721B}" type="presOf" srcId="{50B6146C-8CD7-4CC2-84D5-89C593897863}" destId="{ECCFE1D3-CC97-4062-AB4C-0D0BACBE1DDF}" srcOrd="0" destOrd="0" presId="urn:microsoft.com/office/officeart/2005/8/layout/chevron2"/>
    <dgm:cxn modelId="{C6630D6A-3F73-4959-907B-D8D1B94B79F3}" type="presOf" srcId="{A4C78539-6ADE-46E4-8040-A41754327012}" destId="{634225C2-76D1-405B-9609-0A1D173BDA7C}" srcOrd="0" destOrd="1" presId="urn:microsoft.com/office/officeart/2005/8/layout/chevron2"/>
    <dgm:cxn modelId="{0F7D2587-6E15-401D-9EF3-F31583125BF5}" srcId="{F39BAF55-E6A6-464A-9453-FC37C1780BA9}" destId="{67323824-5041-4BD4-9A6D-ECD8A101F33C}" srcOrd="1" destOrd="0" parTransId="{7DC7EBEA-1B00-49CA-BCC2-BDA340EBCA2F}" sibTransId="{CEE0764F-5ECC-4A43-AD0E-6D314B6AA6AD}"/>
    <dgm:cxn modelId="{574E6A5C-FF78-45F9-B545-AC1707F40C68}" srcId="{50B6146C-8CD7-4CC2-84D5-89C593897863}" destId="{6D85BC4A-3336-42A8-8665-8BAD29D3E03D}" srcOrd="1" destOrd="0" parTransId="{F6C99111-6C76-47B9-A001-AFD9F2D94A0D}" sibTransId="{FF7E9D70-1EEC-4ACD-8D23-708EF24075F8}"/>
    <dgm:cxn modelId="{121BC004-93CC-42D9-AFA2-52E3F97A14B6}" type="presOf" srcId="{A1DEEB17-4668-4D18-B4BB-252BE6C994FB}" destId="{44D99945-61FC-4F03-A0EB-9EC68BEF9941}" srcOrd="0" destOrd="0" presId="urn:microsoft.com/office/officeart/2005/8/layout/chevron2"/>
    <dgm:cxn modelId="{CB2FB65F-884B-42C2-8337-633AD641D274}" type="presOf" srcId="{6D85BC4A-3336-42A8-8665-8BAD29D3E03D}" destId="{5F8D942E-BF39-40EE-B961-A67B43B52E3D}" srcOrd="0" destOrd="1" presId="urn:microsoft.com/office/officeart/2005/8/layout/chevron2"/>
    <dgm:cxn modelId="{3082C86D-28BC-4056-9171-12AD477432AD}" srcId="{4668042A-D92B-483E-814D-4B4FC77C8105}" destId="{A4C78539-6ADE-46E4-8040-A41754327012}" srcOrd="1" destOrd="0" parTransId="{9CEB473A-91A7-4ECE-BEE4-869BD767F2EE}" sibTransId="{15C20DA3-DFAE-4C4D-841F-0499981EA0CE}"/>
    <dgm:cxn modelId="{9A717B10-CD12-43E7-9D00-64CEBF3853D0}" type="presOf" srcId="{90FC947B-9F9D-4B5D-BFA0-1B6E226E69B1}" destId="{672D40E8-A39D-456F-B0ED-EC3E278A04B1}" srcOrd="0" destOrd="0" presId="urn:microsoft.com/office/officeart/2005/8/layout/chevron2"/>
    <dgm:cxn modelId="{ACCE98BF-384F-4FF3-8DFD-B774EB2FA4E9}" type="presOf" srcId="{4668042A-D92B-483E-814D-4B4FC77C8105}" destId="{8A3C7B38-2051-449F-90A2-CD24FFBF6E9D}" srcOrd="0" destOrd="0" presId="urn:microsoft.com/office/officeart/2005/8/layout/chevron2"/>
    <dgm:cxn modelId="{527E62CA-5F5E-46F5-A4B3-1003CE549811}" srcId="{90FC947B-9F9D-4B5D-BFA0-1B6E226E69B1}" destId="{4668042A-D92B-483E-814D-4B4FC77C8105}" srcOrd="1" destOrd="0" parTransId="{E9D791D9-6B71-4840-8B13-B96CBE0A9F42}" sibTransId="{486CFF98-17BB-4E86-8F06-D10690E3B6AF}"/>
    <dgm:cxn modelId="{DB830F26-3C20-4547-88FA-C287AD0A2FF0}" srcId="{4668042A-D92B-483E-814D-4B4FC77C8105}" destId="{0FEA966C-D247-469C-9757-3C0865E332ED}" srcOrd="0" destOrd="0" parTransId="{87C641DF-4CF1-4A97-AC70-3B8C27E9A643}" sibTransId="{18267066-470F-4701-9FAE-C93D429F4115}"/>
    <dgm:cxn modelId="{72559C0B-AF2A-4E2E-8A54-2C7E26E8E692}" type="presOf" srcId="{08834F4F-3EAC-45C1-9BFE-CD4026CEF133}" destId="{5F8D942E-BF39-40EE-B961-A67B43B52E3D}" srcOrd="0" destOrd="0" presId="urn:microsoft.com/office/officeart/2005/8/layout/chevron2"/>
    <dgm:cxn modelId="{E1076A25-4C33-4D6F-8FEF-07C245D06324}" srcId="{90FC947B-9F9D-4B5D-BFA0-1B6E226E69B1}" destId="{50B6146C-8CD7-4CC2-84D5-89C593897863}" srcOrd="0" destOrd="0" parTransId="{21AAAEB2-7DF7-4C49-9CFA-24A91F359D40}" sibTransId="{9C5E9941-0115-480F-AA90-2FCB28EC632C}"/>
    <dgm:cxn modelId="{D2B3A379-36EC-4AE7-B947-940C98A4407B}" type="presOf" srcId="{0FEA966C-D247-469C-9757-3C0865E332ED}" destId="{634225C2-76D1-405B-9609-0A1D173BDA7C}" srcOrd="0" destOrd="0" presId="urn:microsoft.com/office/officeart/2005/8/layout/chevron2"/>
    <dgm:cxn modelId="{BDD2FB5B-597F-4214-AF17-3D83F2BA08A1}" srcId="{50B6146C-8CD7-4CC2-84D5-89C593897863}" destId="{08834F4F-3EAC-45C1-9BFE-CD4026CEF133}" srcOrd="0" destOrd="0" parTransId="{D33CEBE5-5801-400B-BFEF-58E3455D066B}" sibTransId="{65421A5B-A0F8-4F45-AAFB-572FCAE6AE90}"/>
    <dgm:cxn modelId="{53BCDD86-C9A9-4A75-BE06-686B8816AFFA}" type="presOf" srcId="{F39BAF55-E6A6-464A-9453-FC37C1780BA9}" destId="{DC3DEA9B-C81F-44EF-8A08-2B1F033D5FA9}" srcOrd="0" destOrd="0" presId="urn:microsoft.com/office/officeart/2005/8/layout/chevron2"/>
    <dgm:cxn modelId="{49A59E15-D7B5-419C-A033-EB4DD03C0314}" srcId="{90FC947B-9F9D-4B5D-BFA0-1B6E226E69B1}" destId="{F39BAF55-E6A6-464A-9453-FC37C1780BA9}" srcOrd="2" destOrd="0" parTransId="{31F73C49-A768-4C56-965D-F8DFD440A47B}" sibTransId="{3A55F758-C3B2-46D9-81D1-276D3B4106FF}"/>
    <dgm:cxn modelId="{F0555570-1558-4002-9E52-3B732F82A3B9}" type="presParOf" srcId="{672D40E8-A39D-456F-B0ED-EC3E278A04B1}" destId="{902776BC-42E6-4C6A-AEE2-35B989FDD592}" srcOrd="0" destOrd="0" presId="urn:microsoft.com/office/officeart/2005/8/layout/chevron2"/>
    <dgm:cxn modelId="{28DD1381-CB81-4771-A5FA-BE6302D7F6C7}" type="presParOf" srcId="{902776BC-42E6-4C6A-AEE2-35B989FDD592}" destId="{ECCFE1D3-CC97-4062-AB4C-0D0BACBE1DDF}" srcOrd="0" destOrd="0" presId="urn:microsoft.com/office/officeart/2005/8/layout/chevron2"/>
    <dgm:cxn modelId="{ED7C79C4-92CD-4961-A863-93206DBCB1F4}" type="presParOf" srcId="{902776BC-42E6-4C6A-AEE2-35B989FDD592}" destId="{5F8D942E-BF39-40EE-B961-A67B43B52E3D}" srcOrd="1" destOrd="0" presId="urn:microsoft.com/office/officeart/2005/8/layout/chevron2"/>
    <dgm:cxn modelId="{3887B076-FA8B-47C0-9E4D-B6A2CE89ABFA}" type="presParOf" srcId="{672D40E8-A39D-456F-B0ED-EC3E278A04B1}" destId="{6D65403D-99E4-4815-BCB9-E1780C013B8E}" srcOrd="1" destOrd="0" presId="urn:microsoft.com/office/officeart/2005/8/layout/chevron2"/>
    <dgm:cxn modelId="{339CDD17-27BE-48D6-BA47-75FFDB72FC0E}" type="presParOf" srcId="{672D40E8-A39D-456F-B0ED-EC3E278A04B1}" destId="{4A260251-0D2E-4197-AC94-000844DFA33D}" srcOrd="2" destOrd="0" presId="urn:microsoft.com/office/officeart/2005/8/layout/chevron2"/>
    <dgm:cxn modelId="{A713813D-E0B5-4202-B1CC-0CC614294B5D}" type="presParOf" srcId="{4A260251-0D2E-4197-AC94-000844DFA33D}" destId="{8A3C7B38-2051-449F-90A2-CD24FFBF6E9D}" srcOrd="0" destOrd="0" presId="urn:microsoft.com/office/officeart/2005/8/layout/chevron2"/>
    <dgm:cxn modelId="{7272A7B5-EDB6-47A1-8934-0E11E2B16260}" type="presParOf" srcId="{4A260251-0D2E-4197-AC94-000844DFA33D}" destId="{634225C2-76D1-405B-9609-0A1D173BDA7C}" srcOrd="1" destOrd="0" presId="urn:microsoft.com/office/officeart/2005/8/layout/chevron2"/>
    <dgm:cxn modelId="{938F137D-C329-40B4-87C2-65E43D56A485}" type="presParOf" srcId="{672D40E8-A39D-456F-B0ED-EC3E278A04B1}" destId="{089267AA-4BFE-4F02-8937-32832C614090}" srcOrd="3" destOrd="0" presId="urn:microsoft.com/office/officeart/2005/8/layout/chevron2"/>
    <dgm:cxn modelId="{DE1FF1E6-E522-42AB-A084-7BEB1A5D762A}" type="presParOf" srcId="{672D40E8-A39D-456F-B0ED-EC3E278A04B1}" destId="{ED1A4BA1-1809-4E70-9F78-ADB94093E6D8}" srcOrd="4" destOrd="0" presId="urn:microsoft.com/office/officeart/2005/8/layout/chevron2"/>
    <dgm:cxn modelId="{E6B3FD20-E85B-4971-BEB4-E2D27AC625C9}" type="presParOf" srcId="{ED1A4BA1-1809-4E70-9F78-ADB94093E6D8}" destId="{DC3DEA9B-C81F-44EF-8A08-2B1F033D5FA9}" srcOrd="0" destOrd="0" presId="urn:microsoft.com/office/officeart/2005/8/layout/chevron2"/>
    <dgm:cxn modelId="{05189CF9-1F3A-4B1C-8A19-273D5EF3920F}" type="presParOf" srcId="{ED1A4BA1-1809-4E70-9F78-ADB94093E6D8}" destId="{44D99945-61FC-4F03-A0EB-9EC68BEF99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29839B-4E6F-4784-BB19-679F9597605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31A4FB-DAB7-404E-B185-CAEF1F32489F}">
      <dgm:prSet phldrT="[Texto]"/>
      <dgm:spPr/>
      <dgm:t>
        <a:bodyPr/>
        <a:lstStyle/>
        <a:p>
          <a:pPr algn="ctr"/>
          <a:r>
            <a:rPr lang="es-ES" dirty="0" smtClean="0"/>
            <a:t>Solicitud de prueba</a:t>
          </a:r>
          <a:endParaRPr lang="es-ES" dirty="0"/>
        </a:p>
      </dgm:t>
    </dgm:pt>
    <dgm:pt modelId="{38B5BD66-FB7E-4A73-9919-9082C8B3D076}" type="parTrans" cxnId="{35138F97-124A-4988-8073-8711F5DF8680}">
      <dgm:prSet/>
      <dgm:spPr/>
      <dgm:t>
        <a:bodyPr/>
        <a:lstStyle/>
        <a:p>
          <a:pPr algn="just"/>
          <a:endParaRPr lang="es-ES"/>
        </a:p>
      </dgm:t>
    </dgm:pt>
    <dgm:pt modelId="{4032E0F0-02C1-497C-8BDB-8594A9CEA5E0}" type="sibTrans" cxnId="{35138F97-124A-4988-8073-8711F5DF8680}">
      <dgm:prSet/>
      <dgm:spPr/>
      <dgm:t>
        <a:bodyPr/>
        <a:lstStyle/>
        <a:p>
          <a:pPr algn="just"/>
          <a:endParaRPr lang="es-ES"/>
        </a:p>
      </dgm:t>
    </dgm:pt>
    <dgm:pt modelId="{1E6B0754-F100-4EE9-BF6D-875ECC2EB22A}">
      <dgm:prSet phldrT="[Texto]" custT="1"/>
      <dgm:spPr/>
      <dgm:t>
        <a:bodyPr/>
        <a:lstStyle/>
        <a:p>
          <a:pPr algn="just"/>
          <a:r>
            <a:rPr lang="es-ES" sz="4000" dirty="0" smtClean="0"/>
            <a:t>La Universidad de Guadalajara se encarga de seguir aplicando pruebas en casos de sospecha o contacto con otros casos positivos con la finalidad de agilizar el trámite del trabajador ante IMSS. </a:t>
          </a:r>
          <a:endParaRPr lang="es-ES" sz="4000" dirty="0"/>
        </a:p>
      </dgm:t>
    </dgm:pt>
    <dgm:pt modelId="{2A0982D9-4A61-4226-AEE2-D92550325723}" type="parTrans" cxnId="{F2ACFD90-F3BB-4632-8888-D73CF617EB25}">
      <dgm:prSet/>
      <dgm:spPr/>
      <dgm:t>
        <a:bodyPr/>
        <a:lstStyle/>
        <a:p>
          <a:pPr algn="just"/>
          <a:endParaRPr lang="es-ES"/>
        </a:p>
      </dgm:t>
    </dgm:pt>
    <dgm:pt modelId="{8DDF9F68-25B5-496A-B962-A2EC7095EDAB}" type="sibTrans" cxnId="{F2ACFD90-F3BB-4632-8888-D73CF617EB25}">
      <dgm:prSet/>
      <dgm:spPr/>
      <dgm:t>
        <a:bodyPr/>
        <a:lstStyle/>
        <a:p>
          <a:pPr algn="just"/>
          <a:endParaRPr lang="es-ES"/>
        </a:p>
      </dgm:t>
    </dgm:pt>
    <dgm:pt modelId="{C0D4B967-0092-415C-B51D-711CD613C858}">
      <dgm:prSet phldrT="[Texto]"/>
      <dgm:spPr/>
      <dgm:t>
        <a:bodyPr/>
        <a:lstStyle/>
        <a:p>
          <a:pPr algn="ctr"/>
          <a:r>
            <a:rPr lang="es-ES" dirty="0" smtClean="0"/>
            <a:t>Expedición</a:t>
          </a:r>
          <a:endParaRPr lang="es-ES" dirty="0"/>
        </a:p>
      </dgm:t>
    </dgm:pt>
    <dgm:pt modelId="{C2ED1052-8942-497A-9D29-09FE6A8516A7}" type="parTrans" cxnId="{5F2244ED-CC9A-4A29-91B9-0CA0D7F42775}">
      <dgm:prSet/>
      <dgm:spPr/>
      <dgm:t>
        <a:bodyPr/>
        <a:lstStyle/>
        <a:p>
          <a:pPr algn="just"/>
          <a:endParaRPr lang="es-ES"/>
        </a:p>
      </dgm:t>
    </dgm:pt>
    <dgm:pt modelId="{52B9F6F8-EC08-4149-8FDE-587C64A29944}" type="sibTrans" cxnId="{5F2244ED-CC9A-4A29-91B9-0CA0D7F42775}">
      <dgm:prSet/>
      <dgm:spPr/>
      <dgm:t>
        <a:bodyPr/>
        <a:lstStyle/>
        <a:p>
          <a:pPr algn="just"/>
          <a:endParaRPr lang="es-ES"/>
        </a:p>
      </dgm:t>
    </dgm:pt>
    <dgm:pt modelId="{96445F51-5FE7-427D-A1EF-FE529EAE05C6}">
      <dgm:prSet phldrT="[Texto]"/>
      <dgm:spPr/>
      <dgm:t>
        <a:bodyPr/>
        <a:lstStyle/>
        <a:p>
          <a:pPr algn="ctr"/>
          <a:r>
            <a:rPr lang="es-ES" dirty="0" smtClean="0"/>
            <a:t>Entrega</a:t>
          </a:r>
          <a:endParaRPr lang="es-ES" dirty="0"/>
        </a:p>
      </dgm:t>
    </dgm:pt>
    <dgm:pt modelId="{FDB71BEE-3571-4F23-BAC3-512854455A7E}" type="parTrans" cxnId="{89234973-6811-4CFF-B98B-DA1B7E392F04}">
      <dgm:prSet/>
      <dgm:spPr/>
      <dgm:t>
        <a:bodyPr/>
        <a:lstStyle/>
        <a:p>
          <a:pPr algn="just"/>
          <a:endParaRPr lang="es-ES"/>
        </a:p>
      </dgm:t>
    </dgm:pt>
    <dgm:pt modelId="{8F06C5E4-7437-40DA-8D0C-16938B605150}" type="sibTrans" cxnId="{89234973-6811-4CFF-B98B-DA1B7E392F04}">
      <dgm:prSet/>
      <dgm:spPr/>
      <dgm:t>
        <a:bodyPr/>
        <a:lstStyle/>
        <a:p>
          <a:pPr algn="just"/>
          <a:endParaRPr lang="es-ES"/>
        </a:p>
      </dgm:t>
    </dgm:pt>
    <dgm:pt modelId="{9EACDD0E-33E8-42A1-8F43-EEDD86911A0B}">
      <dgm:prSet phldrT="[Texto]" custT="1"/>
      <dgm:spPr/>
      <dgm:t>
        <a:bodyPr/>
        <a:lstStyle/>
        <a:p>
          <a:pPr algn="just"/>
          <a:r>
            <a:rPr lang="es-MX" sz="4000" dirty="0" smtClean="0"/>
            <a:t>La entrega de incapacidades correspondientes directamente con el jefe de personal para el seguimiento que normalmente se daba en el Centro Universitario. </a:t>
          </a:r>
          <a:endParaRPr lang="es-ES" sz="4000" dirty="0"/>
        </a:p>
      </dgm:t>
    </dgm:pt>
    <dgm:pt modelId="{60319596-D672-4EC2-96DB-87EEDFB4CFEC}" type="parTrans" cxnId="{96AFAB37-1DC7-4762-BBAB-12C65F3D30A6}">
      <dgm:prSet/>
      <dgm:spPr/>
      <dgm:t>
        <a:bodyPr/>
        <a:lstStyle/>
        <a:p>
          <a:pPr algn="just"/>
          <a:endParaRPr lang="es-ES"/>
        </a:p>
      </dgm:t>
    </dgm:pt>
    <dgm:pt modelId="{481F7DBF-FB15-4146-BA64-4258375D8A19}" type="sibTrans" cxnId="{96AFAB37-1DC7-4762-BBAB-12C65F3D30A6}">
      <dgm:prSet/>
      <dgm:spPr/>
      <dgm:t>
        <a:bodyPr/>
        <a:lstStyle/>
        <a:p>
          <a:pPr algn="just"/>
          <a:endParaRPr lang="es-ES"/>
        </a:p>
      </dgm:t>
    </dgm:pt>
    <dgm:pt modelId="{FE3BC523-AE3C-4474-BDAD-193F0EBD1A61}">
      <dgm:prSet phldrT="[Texto]" custT="1"/>
      <dgm:spPr/>
      <dgm:t>
        <a:bodyPr/>
        <a:lstStyle/>
        <a:p>
          <a:pPr algn="just"/>
          <a:r>
            <a:rPr lang="es-ES" sz="4000" dirty="0" smtClean="0"/>
            <a:t>La Universidad de Guadalajara se </a:t>
          </a:r>
          <a:r>
            <a:rPr lang="es-MX" sz="4000" smtClean="0"/>
            <a:t>apega a </a:t>
          </a:r>
          <a:r>
            <a:rPr lang="es-MX" sz="4000" dirty="0" smtClean="0"/>
            <a:t>los lineamientos del IMSS, dejando sin validez y uso a partir del día de hoy 22/02/22 el Permiso de Aislamiento COVID Institucional que se usaron en meses pasados. </a:t>
          </a:r>
          <a:endParaRPr lang="es-ES" sz="4000" dirty="0"/>
        </a:p>
      </dgm:t>
    </dgm:pt>
    <dgm:pt modelId="{3337187B-7889-4376-8E17-E98A836B73BB}" type="sibTrans" cxnId="{CFD8BBA3-D1F4-4B00-8515-5D8102958E0B}">
      <dgm:prSet/>
      <dgm:spPr/>
      <dgm:t>
        <a:bodyPr/>
        <a:lstStyle/>
        <a:p>
          <a:pPr algn="just"/>
          <a:endParaRPr lang="es-ES"/>
        </a:p>
      </dgm:t>
    </dgm:pt>
    <dgm:pt modelId="{D2C24860-5CD6-4225-90B9-86F87C6230B9}" type="parTrans" cxnId="{CFD8BBA3-D1F4-4B00-8515-5D8102958E0B}">
      <dgm:prSet/>
      <dgm:spPr/>
      <dgm:t>
        <a:bodyPr/>
        <a:lstStyle/>
        <a:p>
          <a:pPr algn="just"/>
          <a:endParaRPr lang="es-ES"/>
        </a:p>
      </dgm:t>
    </dgm:pt>
    <dgm:pt modelId="{2258BFF1-1E5F-46A9-8A9A-B86E3C175E93}">
      <dgm:prSet phldrT="[Texto]" custT="1"/>
      <dgm:spPr/>
      <dgm:t>
        <a:bodyPr/>
        <a:lstStyle/>
        <a:p>
          <a:pPr algn="just"/>
          <a:r>
            <a:rPr lang="es-MX" sz="4000" dirty="0" smtClean="0"/>
            <a:t>Se adopta el protocolo exclusivo de envió de los trabajadores sospechosos o diagnosticados con COVID 19 para atención por su Médico Familiar.</a:t>
          </a:r>
          <a:endParaRPr lang="es-ES" sz="4000" dirty="0"/>
        </a:p>
      </dgm:t>
    </dgm:pt>
    <dgm:pt modelId="{2142FE88-B97D-4DFB-8965-CEA9B8523964}" type="sibTrans" cxnId="{6BBF934D-4B62-4BD3-AADD-FFABE8919721}">
      <dgm:prSet/>
      <dgm:spPr/>
      <dgm:t>
        <a:bodyPr/>
        <a:lstStyle/>
        <a:p>
          <a:pPr algn="just"/>
          <a:endParaRPr lang="es-ES"/>
        </a:p>
      </dgm:t>
    </dgm:pt>
    <dgm:pt modelId="{3E3CC9C9-1B70-4C20-B44E-3D4A4664BDA3}" type="parTrans" cxnId="{6BBF934D-4B62-4BD3-AADD-FFABE8919721}">
      <dgm:prSet/>
      <dgm:spPr/>
      <dgm:t>
        <a:bodyPr/>
        <a:lstStyle/>
        <a:p>
          <a:pPr algn="just"/>
          <a:endParaRPr lang="es-ES"/>
        </a:p>
      </dgm:t>
    </dgm:pt>
    <dgm:pt modelId="{383F3FF6-F802-4A57-8164-B690E1C28E37}" type="pres">
      <dgm:prSet presAssocID="{9729839B-4E6F-4784-BB19-679F959760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9ED098-50F9-4359-B265-C6C1B905AE12}" type="pres">
      <dgm:prSet presAssocID="{3131A4FB-DAB7-404E-B185-CAEF1F32489F}" presName="composite" presStyleCnt="0"/>
      <dgm:spPr/>
      <dgm:t>
        <a:bodyPr/>
        <a:lstStyle/>
        <a:p>
          <a:endParaRPr lang="es-ES"/>
        </a:p>
      </dgm:t>
    </dgm:pt>
    <dgm:pt modelId="{34447E57-06F6-47EA-A922-E5C6796E6342}" type="pres">
      <dgm:prSet presAssocID="{3131A4FB-DAB7-404E-B185-CAEF1F3248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6C53EC-7E38-41E8-8E5D-DFB50DB99E10}" type="pres">
      <dgm:prSet presAssocID="{3131A4FB-DAB7-404E-B185-CAEF1F3248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CB5D3C-E439-4C89-92E7-922658A6BC28}" type="pres">
      <dgm:prSet presAssocID="{4032E0F0-02C1-497C-8BDB-8594A9CEA5E0}" presName="sp" presStyleCnt="0"/>
      <dgm:spPr/>
      <dgm:t>
        <a:bodyPr/>
        <a:lstStyle/>
        <a:p>
          <a:endParaRPr lang="es-ES"/>
        </a:p>
      </dgm:t>
    </dgm:pt>
    <dgm:pt modelId="{AEDFFCC1-5BEF-4F7F-8847-8A411B7374B9}" type="pres">
      <dgm:prSet presAssocID="{C0D4B967-0092-415C-B51D-711CD613C858}" presName="composite" presStyleCnt="0"/>
      <dgm:spPr/>
      <dgm:t>
        <a:bodyPr/>
        <a:lstStyle/>
        <a:p>
          <a:endParaRPr lang="es-ES"/>
        </a:p>
      </dgm:t>
    </dgm:pt>
    <dgm:pt modelId="{990B09BD-ACE9-46F8-BFF7-394CA5E7E272}" type="pres">
      <dgm:prSet presAssocID="{C0D4B967-0092-415C-B51D-711CD613C858}" presName="parentText" presStyleLbl="alignNode1" presStyleIdx="1" presStyleCnt="3" custLinFactNeighborX="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036593-FF9E-4411-BE13-EB304400A50F}" type="pres">
      <dgm:prSet presAssocID="{C0D4B967-0092-415C-B51D-711CD613C858}" presName="descendantText" presStyleLbl="alignAcc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8FE2E0-23EA-4606-84FF-5FD35C88B93C}" type="pres">
      <dgm:prSet presAssocID="{52B9F6F8-EC08-4149-8FDE-587C64A29944}" presName="sp" presStyleCnt="0"/>
      <dgm:spPr/>
      <dgm:t>
        <a:bodyPr/>
        <a:lstStyle/>
        <a:p>
          <a:endParaRPr lang="es-ES"/>
        </a:p>
      </dgm:t>
    </dgm:pt>
    <dgm:pt modelId="{40C61910-713B-49F0-92D3-9D88FCFE7CB8}" type="pres">
      <dgm:prSet presAssocID="{96445F51-5FE7-427D-A1EF-FE529EAE05C6}" presName="composite" presStyleCnt="0"/>
      <dgm:spPr/>
      <dgm:t>
        <a:bodyPr/>
        <a:lstStyle/>
        <a:p>
          <a:endParaRPr lang="es-ES"/>
        </a:p>
      </dgm:t>
    </dgm:pt>
    <dgm:pt modelId="{F2814CFC-28CE-420F-901F-BF8C83C8A57A}" type="pres">
      <dgm:prSet presAssocID="{96445F51-5FE7-427D-A1EF-FE529EAE05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4BDFE5-A968-46DA-A7F8-90B21D978897}" type="pres">
      <dgm:prSet presAssocID="{96445F51-5FE7-427D-A1EF-FE529EAE05C6}" presName="descendantText" presStyleLbl="alignAcc1" presStyleIdx="2" presStyleCnt="3" custScaleY="9483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234973-6811-4CFF-B98B-DA1B7E392F04}" srcId="{9729839B-4E6F-4784-BB19-679F95976050}" destId="{96445F51-5FE7-427D-A1EF-FE529EAE05C6}" srcOrd="2" destOrd="0" parTransId="{FDB71BEE-3571-4F23-BAC3-512854455A7E}" sibTransId="{8F06C5E4-7437-40DA-8D0C-16938B605150}"/>
    <dgm:cxn modelId="{B7A457FF-BA4D-46B6-8DB3-3A34E6E5E2F5}" type="presOf" srcId="{FE3BC523-AE3C-4474-BDAD-193F0EBD1A61}" destId="{19036593-FF9E-4411-BE13-EB304400A50F}" srcOrd="0" destOrd="0" presId="urn:microsoft.com/office/officeart/2005/8/layout/chevron2"/>
    <dgm:cxn modelId="{8D198C46-2232-4BA5-8B71-16466BB727BC}" type="presOf" srcId="{9EACDD0E-33E8-42A1-8F43-EEDD86911A0B}" destId="{E04BDFE5-A968-46DA-A7F8-90B21D978897}" srcOrd="0" destOrd="0" presId="urn:microsoft.com/office/officeart/2005/8/layout/chevron2"/>
    <dgm:cxn modelId="{0F5CB857-6067-4362-837C-ADF22FAF0140}" type="presOf" srcId="{9729839B-4E6F-4784-BB19-679F95976050}" destId="{383F3FF6-F802-4A57-8164-B690E1C28E37}" srcOrd="0" destOrd="0" presId="urn:microsoft.com/office/officeart/2005/8/layout/chevron2"/>
    <dgm:cxn modelId="{BDAEE44F-2671-4CFA-9DC5-A4ADDAC2787A}" type="presOf" srcId="{96445F51-5FE7-427D-A1EF-FE529EAE05C6}" destId="{F2814CFC-28CE-420F-901F-BF8C83C8A57A}" srcOrd="0" destOrd="0" presId="urn:microsoft.com/office/officeart/2005/8/layout/chevron2"/>
    <dgm:cxn modelId="{F2ACFD90-F3BB-4632-8888-D73CF617EB25}" srcId="{3131A4FB-DAB7-404E-B185-CAEF1F32489F}" destId="{1E6B0754-F100-4EE9-BF6D-875ECC2EB22A}" srcOrd="0" destOrd="0" parTransId="{2A0982D9-4A61-4226-AEE2-D92550325723}" sibTransId="{8DDF9F68-25B5-496A-B962-A2EC7095EDAB}"/>
    <dgm:cxn modelId="{CFD8BBA3-D1F4-4B00-8515-5D8102958E0B}" srcId="{C0D4B967-0092-415C-B51D-711CD613C858}" destId="{FE3BC523-AE3C-4474-BDAD-193F0EBD1A61}" srcOrd="0" destOrd="0" parTransId="{D2C24860-5CD6-4225-90B9-86F87C6230B9}" sibTransId="{3337187B-7889-4376-8E17-E98A836B73BB}"/>
    <dgm:cxn modelId="{96AFAB37-1DC7-4762-BBAB-12C65F3D30A6}" srcId="{96445F51-5FE7-427D-A1EF-FE529EAE05C6}" destId="{9EACDD0E-33E8-42A1-8F43-EEDD86911A0B}" srcOrd="0" destOrd="0" parTransId="{60319596-D672-4EC2-96DB-87EEDFB4CFEC}" sibTransId="{481F7DBF-FB15-4146-BA64-4258375D8A19}"/>
    <dgm:cxn modelId="{35138F97-124A-4988-8073-8711F5DF8680}" srcId="{9729839B-4E6F-4784-BB19-679F95976050}" destId="{3131A4FB-DAB7-404E-B185-CAEF1F32489F}" srcOrd="0" destOrd="0" parTransId="{38B5BD66-FB7E-4A73-9919-9082C8B3D076}" sibTransId="{4032E0F0-02C1-497C-8BDB-8594A9CEA5E0}"/>
    <dgm:cxn modelId="{1440F0A0-931E-45C2-889D-BFC2FD706E2D}" type="presOf" srcId="{C0D4B967-0092-415C-B51D-711CD613C858}" destId="{990B09BD-ACE9-46F8-BFF7-394CA5E7E272}" srcOrd="0" destOrd="0" presId="urn:microsoft.com/office/officeart/2005/8/layout/chevron2"/>
    <dgm:cxn modelId="{87BC99C3-EF2F-4302-A31B-D0722C286328}" type="presOf" srcId="{3131A4FB-DAB7-404E-B185-CAEF1F32489F}" destId="{34447E57-06F6-47EA-A922-E5C6796E6342}" srcOrd="0" destOrd="0" presId="urn:microsoft.com/office/officeart/2005/8/layout/chevron2"/>
    <dgm:cxn modelId="{6BBF934D-4B62-4BD3-AADD-FFABE8919721}" srcId="{C0D4B967-0092-415C-B51D-711CD613C858}" destId="{2258BFF1-1E5F-46A9-8A9A-B86E3C175E93}" srcOrd="1" destOrd="0" parTransId="{3E3CC9C9-1B70-4C20-B44E-3D4A4664BDA3}" sibTransId="{2142FE88-B97D-4DFB-8965-CEA9B8523964}"/>
    <dgm:cxn modelId="{5F2244ED-CC9A-4A29-91B9-0CA0D7F42775}" srcId="{9729839B-4E6F-4784-BB19-679F95976050}" destId="{C0D4B967-0092-415C-B51D-711CD613C858}" srcOrd="1" destOrd="0" parTransId="{C2ED1052-8942-497A-9D29-09FE6A8516A7}" sibTransId="{52B9F6F8-EC08-4149-8FDE-587C64A29944}"/>
    <dgm:cxn modelId="{163048CF-0E45-4690-A2ED-996DE808DF03}" type="presOf" srcId="{2258BFF1-1E5F-46A9-8A9A-B86E3C175E93}" destId="{19036593-FF9E-4411-BE13-EB304400A50F}" srcOrd="0" destOrd="1" presId="urn:microsoft.com/office/officeart/2005/8/layout/chevron2"/>
    <dgm:cxn modelId="{55B5B20A-FFDE-4083-ADC3-F6EAE2502790}" type="presOf" srcId="{1E6B0754-F100-4EE9-BF6D-875ECC2EB22A}" destId="{DB6C53EC-7E38-41E8-8E5D-DFB50DB99E10}" srcOrd="0" destOrd="0" presId="urn:microsoft.com/office/officeart/2005/8/layout/chevron2"/>
    <dgm:cxn modelId="{BF1C0A61-3965-4920-9450-C4302131377F}" type="presParOf" srcId="{383F3FF6-F802-4A57-8164-B690E1C28E37}" destId="{809ED098-50F9-4359-B265-C6C1B905AE12}" srcOrd="0" destOrd="0" presId="urn:microsoft.com/office/officeart/2005/8/layout/chevron2"/>
    <dgm:cxn modelId="{EF3A6E96-7A97-49C6-A251-51812E12E81C}" type="presParOf" srcId="{809ED098-50F9-4359-B265-C6C1B905AE12}" destId="{34447E57-06F6-47EA-A922-E5C6796E6342}" srcOrd="0" destOrd="0" presId="urn:microsoft.com/office/officeart/2005/8/layout/chevron2"/>
    <dgm:cxn modelId="{2C03C718-99DF-4A1E-9C55-22DE54A93BCA}" type="presParOf" srcId="{809ED098-50F9-4359-B265-C6C1B905AE12}" destId="{DB6C53EC-7E38-41E8-8E5D-DFB50DB99E10}" srcOrd="1" destOrd="0" presId="urn:microsoft.com/office/officeart/2005/8/layout/chevron2"/>
    <dgm:cxn modelId="{6F8B70B5-148F-4BA5-8AC2-66FC8798E295}" type="presParOf" srcId="{383F3FF6-F802-4A57-8164-B690E1C28E37}" destId="{02CB5D3C-E439-4C89-92E7-922658A6BC28}" srcOrd="1" destOrd="0" presId="urn:microsoft.com/office/officeart/2005/8/layout/chevron2"/>
    <dgm:cxn modelId="{A470C08E-1CCA-40E4-B3BD-1F1F9D3B845F}" type="presParOf" srcId="{383F3FF6-F802-4A57-8164-B690E1C28E37}" destId="{AEDFFCC1-5BEF-4F7F-8847-8A411B7374B9}" srcOrd="2" destOrd="0" presId="urn:microsoft.com/office/officeart/2005/8/layout/chevron2"/>
    <dgm:cxn modelId="{3E6364AD-B32E-4439-8915-BB647115E9B4}" type="presParOf" srcId="{AEDFFCC1-5BEF-4F7F-8847-8A411B7374B9}" destId="{990B09BD-ACE9-46F8-BFF7-394CA5E7E272}" srcOrd="0" destOrd="0" presId="urn:microsoft.com/office/officeart/2005/8/layout/chevron2"/>
    <dgm:cxn modelId="{C8D9BD40-4B1E-4945-AB14-032FFB1F20EC}" type="presParOf" srcId="{AEDFFCC1-5BEF-4F7F-8847-8A411B7374B9}" destId="{19036593-FF9E-4411-BE13-EB304400A50F}" srcOrd="1" destOrd="0" presId="urn:microsoft.com/office/officeart/2005/8/layout/chevron2"/>
    <dgm:cxn modelId="{A9FCF34E-0A86-465A-831D-7409286995B6}" type="presParOf" srcId="{383F3FF6-F802-4A57-8164-B690E1C28E37}" destId="{C68FE2E0-23EA-4606-84FF-5FD35C88B93C}" srcOrd="3" destOrd="0" presId="urn:microsoft.com/office/officeart/2005/8/layout/chevron2"/>
    <dgm:cxn modelId="{C58D1329-9EA5-4BDE-B98C-4815C71DA546}" type="presParOf" srcId="{383F3FF6-F802-4A57-8164-B690E1C28E37}" destId="{40C61910-713B-49F0-92D3-9D88FCFE7CB8}" srcOrd="4" destOrd="0" presId="urn:microsoft.com/office/officeart/2005/8/layout/chevron2"/>
    <dgm:cxn modelId="{841C64DD-B790-4A70-8256-40FA3D7B385D}" type="presParOf" srcId="{40C61910-713B-49F0-92D3-9D88FCFE7CB8}" destId="{F2814CFC-28CE-420F-901F-BF8C83C8A57A}" srcOrd="0" destOrd="0" presId="urn:microsoft.com/office/officeart/2005/8/layout/chevron2"/>
    <dgm:cxn modelId="{50D73D93-381F-4F68-8426-880C9552D641}" type="presParOf" srcId="{40C61910-713B-49F0-92D3-9D88FCFE7CB8}" destId="{E04BDFE5-A968-46DA-A7F8-90B21D9788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265D9-DB2A-4EA4-B285-B16312E889FD}">
      <dsp:nvSpPr>
        <dsp:cNvPr id="0" name=""/>
        <dsp:cNvSpPr/>
      </dsp:nvSpPr>
      <dsp:spPr>
        <a:xfrm>
          <a:off x="6571" y="50960"/>
          <a:ext cx="6407460" cy="13697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dirty="0" smtClean="0">
              <a:solidFill>
                <a:schemeClr val="tx1"/>
              </a:solidFill>
            </a:rPr>
            <a:t>Síntomas (Caso sospechoso)</a:t>
          </a:r>
          <a:endParaRPr lang="es-ES" sz="3800" b="1" kern="1200" dirty="0">
            <a:solidFill>
              <a:schemeClr val="tx1"/>
            </a:solidFill>
          </a:endParaRPr>
        </a:p>
      </dsp:txBody>
      <dsp:txXfrm>
        <a:off x="6571" y="50960"/>
        <a:ext cx="6407460" cy="1369759"/>
      </dsp:txXfrm>
    </dsp:sp>
    <dsp:sp modelId="{6DAC8CCD-6899-4044-A266-EB18139C5422}">
      <dsp:nvSpPr>
        <dsp:cNvPr id="0" name=""/>
        <dsp:cNvSpPr/>
      </dsp:nvSpPr>
      <dsp:spPr>
        <a:xfrm>
          <a:off x="6571" y="1420720"/>
          <a:ext cx="6407460" cy="89706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kern="1200" dirty="0" smtClean="0"/>
            <a:t>Fiebre o escalofríos</a:t>
          </a:r>
          <a:endParaRPr lang="es-ES" sz="3800" kern="1200" dirty="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kern="1200" smtClean="0"/>
            <a:t>Tos</a:t>
          </a:r>
          <a:endParaRPr lang="es-MX" sz="3800" kern="120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kern="1200" smtClean="0"/>
            <a:t>Dificultad para respirar (sentir que le falta el aire)</a:t>
          </a:r>
          <a:endParaRPr lang="es-MX" sz="3800" kern="120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kern="1200" smtClean="0"/>
            <a:t>Fatiga</a:t>
          </a:r>
          <a:endParaRPr lang="es-MX" sz="3800" kern="120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kern="1200" smtClean="0"/>
            <a:t>Dolores musculares y corporales</a:t>
          </a:r>
          <a:endParaRPr lang="es-MX" sz="3800" kern="120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kern="1200" smtClean="0"/>
            <a:t>Dolor de cabeza</a:t>
          </a:r>
          <a:endParaRPr lang="es-MX" sz="3800" kern="120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kern="1200" smtClean="0"/>
            <a:t>Pérdida reciente del olfato o el gusto</a:t>
          </a:r>
          <a:endParaRPr lang="es-MX" sz="3800" kern="120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kern="1200" smtClean="0"/>
            <a:t>Dolor de garganta</a:t>
          </a:r>
          <a:endParaRPr lang="es-MX" sz="3800" kern="120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kern="1200" smtClean="0"/>
            <a:t>Congestión o moqueo</a:t>
          </a:r>
          <a:endParaRPr lang="es-MX" sz="3800" kern="120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kern="1200" smtClean="0"/>
            <a:t>Náuseas o vómitos</a:t>
          </a:r>
          <a:endParaRPr lang="es-MX" sz="3800" kern="120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kern="1200" dirty="0" smtClean="0"/>
            <a:t>Diarrea</a:t>
          </a:r>
          <a:endParaRPr lang="es-MX" sz="3800" kern="1200" dirty="0"/>
        </a:p>
      </dsp:txBody>
      <dsp:txXfrm>
        <a:off x="6571" y="1420720"/>
        <a:ext cx="6407460" cy="8970659"/>
      </dsp:txXfrm>
    </dsp:sp>
    <dsp:sp modelId="{33907CF0-2100-44EF-BA81-03A76DDDD960}">
      <dsp:nvSpPr>
        <dsp:cNvPr id="0" name=""/>
        <dsp:cNvSpPr/>
      </dsp:nvSpPr>
      <dsp:spPr>
        <a:xfrm>
          <a:off x="7311076" y="50960"/>
          <a:ext cx="6407460" cy="136975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dirty="0" smtClean="0">
              <a:solidFill>
                <a:schemeClr val="tx1"/>
              </a:solidFill>
            </a:rPr>
            <a:t>Contacto cercano caso positivo confirmado </a:t>
          </a:r>
          <a:endParaRPr lang="es-ES" sz="3800" b="1" kern="1200" dirty="0">
            <a:solidFill>
              <a:schemeClr val="tx1"/>
            </a:solidFill>
          </a:endParaRPr>
        </a:p>
      </dsp:txBody>
      <dsp:txXfrm>
        <a:off x="7311076" y="50960"/>
        <a:ext cx="6407460" cy="1369759"/>
      </dsp:txXfrm>
    </dsp:sp>
    <dsp:sp modelId="{20A2F62A-9B66-460F-A810-EC98A0ED4585}">
      <dsp:nvSpPr>
        <dsp:cNvPr id="0" name=""/>
        <dsp:cNvSpPr/>
      </dsp:nvSpPr>
      <dsp:spPr>
        <a:xfrm>
          <a:off x="7311076" y="1420720"/>
          <a:ext cx="6407460" cy="8970659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b="0" kern="1200" dirty="0" smtClean="0"/>
            <a:t>Menos de 2 metros de distancia</a:t>
          </a:r>
          <a:endParaRPr lang="es-ES" sz="3800" b="0" kern="1200" dirty="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b="0" kern="1200" dirty="0" smtClean="0"/>
            <a:t>Sin uso de </a:t>
          </a:r>
          <a:r>
            <a:rPr lang="es-MX" sz="3800" b="0" kern="1200" dirty="0" err="1" smtClean="0"/>
            <a:t>cubrebocas</a:t>
          </a:r>
          <a:endParaRPr lang="es-ES" sz="3800" b="0" kern="1200" dirty="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800" b="0" kern="1200" dirty="0" smtClean="0"/>
            <a:t>Por un periodo total acumulado de 15 minutos o más a lo largo de 24hrs </a:t>
          </a:r>
          <a:endParaRPr lang="es-ES" sz="3800" b="0" kern="1200" dirty="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800" b="0" kern="1200" dirty="0" smtClean="0"/>
            <a:t>Si no cumple con estas 3 características al mismo tiempo </a:t>
          </a:r>
          <a:r>
            <a:rPr lang="es-ES" sz="3800" b="1" kern="1200" dirty="0" smtClean="0"/>
            <a:t>No es un contacto cercano </a:t>
          </a:r>
          <a:endParaRPr lang="es-ES" sz="3800" b="1" kern="1200" dirty="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800" b="0" kern="1200" dirty="0" smtClean="0"/>
            <a:t>Si es </a:t>
          </a:r>
          <a:r>
            <a:rPr lang="es-ES" sz="3800" b="1" kern="1200" dirty="0" smtClean="0"/>
            <a:t>contacto cercano el uso de </a:t>
          </a:r>
          <a:r>
            <a:rPr lang="es-ES" sz="3800" b="1" kern="1200" dirty="0" err="1" smtClean="0"/>
            <a:t>cubrebocas</a:t>
          </a:r>
          <a:r>
            <a:rPr lang="es-ES" sz="3800" b="1" kern="1200" dirty="0" smtClean="0"/>
            <a:t> (NK95) es obligatorio </a:t>
          </a:r>
          <a:r>
            <a:rPr lang="es-ES" sz="3800" b="0" kern="1200" dirty="0" smtClean="0"/>
            <a:t>y pasar a </a:t>
          </a:r>
          <a:r>
            <a:rPr lang="es-ES" sz="3800" b="1" kern="1200" dirty="0" smtClean="0"/>
            <a:t>Protocolo de sospecha </a:t>
          </a:r>
          <a:endParaRPr lang="es-ES" sz="3800" b="1" kern="1200" dirty="0"/>
        </a:p>
      </dsp:txBody>
      <dsp:txXfrm>
        <a:off x="7311076" y="1420720"/>
        <a:ext cx="6407460" cy="8970659"/>
      </dsp:txXfrm>
    </dsp:sp>
    <dsp:sp modelId="{E64986F8-F2A9-4410-ABE4-302518450B6C}">
      <dsp:nvSpPr>
        <dsp:cNvPr id="0" name=""/>
        <dsp:cNvSpPr/>
      </dsp:nvSpPr>
      <dsp:spPr>
        <a:xfrm>
          <a:off x="14615581" y="50960"/>
          <a:ext cx="6407460" cy="136975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dirty="0" smtClean="0">
              <a:solidFill>
                <a:schemeClr val="tx1"/>
              </a:solidFill>
            </a:rPr>
            <a:t>Medidas preventivas</a:t>
          </a:r>
          <a:endParaRPr lang="es-ES" sz="3800" b="1" kern="1200" dirty="0">
            <a:solidFill>
              <a:schemeClr val="tx1"/>
            </a:solidFill>
          </a:endParaRPr>
        </a:p>
      </dsp:txBody>
      <dsp:txXfrm>
        <a:off x="14615581" y="50960"/>
        <a:ext cx="6407460" cy="1369759"/>
      </dsp:txXfrm>
    </dsp:sp>
    <dsp:sp modelId="{F2565B74-13BB-499C-A607-3292D94BF6F2}">
      <dsp:nvSpPr>
        <dsp:cNvPr id="0" name=""/>
        <dsp:cNvSpPr/>
      </dsp:nvSpPr>
      <dsp:spPr>
        <a:xfrm>
          <a:off x="14615581" y="1420720"/>
          <a:ext cx="6407460" cy="897065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800" kern="1200" dirty="0" smtClean="0"/>
            <a:t>Seguimiento de caso de forma individual en área médica  </a:t>
          </a:r>
          <a:endParaRPr lang="es-ES" sz="3800" kern="1200" dirty="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800" kern="1200" dirty="0" smtClean="0"/>
            <a:t>Uso de </a:t>
          </a:r>
          <a:r>
            <a:rPr lang="es-ES" sz="3800" kern="1200" dirty="0" err="1" smtClean="0"/>
            <a:t>cubrebocas</a:t>
          </a:r>
          <a:r>
            <a:rPr lang="es-ES" sz="3800" kern="1200" dirty="0" smtClean="0"/>
            <a:t> obligatorio en caso síntomas o contacto con casos </a:t>
          </a:r>
          <a:r>
            <a:rPr lang="es-ES" sz="3800" kern="1200" dirty="0" smtClean="0"/>
            <a:t>sospechosos, </a:t>
          </a:r>
          <a:r>
            <a:rPr lang="es-ES" sz="3800" b="1" kern="1200" dirty="0" smtClean="0"/>
            <a:t>espacios conglomerados pobremente ventilados</a:t>
          </a:r>
          <a:endParaRPr lang="es-ES" sz="3800" b="1" kern="1200" dirty="0"/>
        </a:p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800" kern="1200" dirty="0" smtClean="0"/>
            <a:t>Colaborar con la toma de  pruebas aleatorias</a:t>
          </a:r>
          <a:endParaRPr lang="es-ES" sz="3800" kern="1200" dirty="0"/>
        </a:p>
      </dsp:txBody>
      <dsp:txXfrm>
        <a:off x="14615581" y="1420720"/>
        <a:ext cx="6407460" cy="8970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57371-603A-4838-AF41-132D04D1EB10}">
      <dsp:nvSpPr>
        <dsp:cNvPr id="0" name=""/>
        <dsp:cNvSpPr/>
      </dsp:nvSpPr>
      <dsp:spPr>
        <a:xfrm>
          <a:off x="18934627" y="8829759"/>
          <a:ext cx="91440" cy="496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2FA0A-052C-469C-AAC9-F73763F9EEC1}">
      <dsp:nvSpPr>
        <dsp:cNvPr id="0" name=""/>
        <dsp:cNvSpPr/>
      </dsp:nvSpPr>
      <dsp:spPr>
        <a:xfrm>
          <a:off x="17163183" y="6410528"/>
          <a:ext cx="1817163" cy="496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89"/>
              </a:lnTo>
              <a:lnTo>
                <a:pt x="1817163" y="338089"/>
              </a:lnTo>
              <a:lnTo>
                <a:pt x="1817163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91BB1-4B53-491E-8BDA-666B738AA452}">
      <dsp:nvSpPr>
        <dsp:cNvPr id="0" name=""/>
        <dsp:cNvSpPr/>
      </dsp:nvSpPr>
      <dsp:spPr>
        <a:xfrm>
          <a:off x="15366879" y="8814182"/>
          <a:ext cx="91440" cy="496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D4975-CC63-459D-8728-E98A74AC97BC}">
      <dsp:nvSpPr>
        <dsp:cNvPr id="0" name=""/>
        <dsp:cNvSpPr/>
      </dsp:nvSpPr>
      <dsp:spPr>
        <a:xfrm>
          <a:off x="15412599" y="6410528"/>
          <a:ext cx="1750583" cy="496116"/>
        </a:xfrm>
        <a:custGeom>
          <a:avLst/>
          <a:gdLst/>
          <a:ahLst/>
          <a:cxnLst/>
          <a:rect l="0" t="0" r="0" b="0"/>
          <a:pathLst>
            <a:path>
              <a:moveTo>
                <a:pt x="1750583" y="0"/>
              </a:moveTo>
              <a:lnTo>
                <a:pt x="1750583" y="338089"/>
              </a:lnTo>
              <a:lnTo>
                <a:pt x="0" y="338089"/>
              </a:lnTo>
              <a:lnTo>
                <a:pt x="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6E3B3-12BE-4090-AA92-EED29B863682}">
      <dsp:nvSpPr>
        <dsp:cNvPr id="0" name=""/>
        <dsp:cNvSpPr/>
      </dsp:nvSpPr>
      <dsp:spPr>
        <a:xfrm>
          <a:off x="14560780" y="4831199"/>
          <a:ext cx="2602403" cy="496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89"/>
              </a:lnTo>
              <a:lnTo>
                <a:pt x="2602403" y="338089"/>
              </a:lnTo>
              <a:lnTo>
                <a:pt x="2602403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0A243-41A1-4A11-92B3-B8959E6DE37B}">
      <dsp:nvSpPr>
        <dsp:cNvPr id="0" name=""/>
        <dsp:cNvSpPr/>
      </dsp:nvSpPr>
      <dsp:spPr>
        <a:xfrm>
          <a:off x="11861942" y="8786863"/>
          <a:ext cx="91440" cy="496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069E7-4A43-4682-8EE7-FE75350E6D70}">
      <dsp:nvSpPr>
        <dsp:cNvPr id="0" name=""/>
        <dsp:cNvSpPr/>
      </dsp:nvSpPr>
      <dsp:spPr>
        <a:xfrm>
          <a:off x="11861942" y="6410528"/>
          <a:ext cx="91440" cy="496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BBBEC-0C12-481C-A7F9-9AAF9B4438FC}">
      <dsp:nvSpPr>
        <dsp:cNvPr id="0" name=""/>
        <dsp:cNvSpPr/>
      </dsp:nvSpPr>
      <dsp:spPr>
        <a:xfrm>
          <a:off x="11907662" y="4831199"/>
          <a:ext cx="2653118" cy="496116"/>
        </a:xfrm>
        <a:custGeom>
          <a:avLst/>
          <a:gdLst/>
          <a:ahLst/>
          <a:cxnLst/>
          <a:rect l="0" t="0" r="0" b="0"/>
          <a:pathLst>
            <a:path>
              <a:moveTo>
                <a:pt x="2653118" y="0"/>
              </a:moveTo>
              <a:lnTo>
                <a:pt x="2653118" y="338089"/>
              </a:lnTo>
              <a:lnTo>
                <a:pt x="0" y="338089"/>
              </a:lnTo>
              <a:lnTo>
                <a:pt x="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E6494-0501-4707-B798-8AD0064D7C0B}">
      <dsp:nvSpPr>
        <dsp:cNvPr id="0" name=""/>
        <dsp:cNvSpPr/>
      </dsp:nvSpPr>
      <dsp:spPr>
        <a:xfrm>
          <a:off x="14515060" y="3251869"/>
          <a:ext cx="91440" cy="496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7F0A4-B7F6-4F52-A31E-9DDD256A52B0}">
      <dsp:nvSpPr>
        <dsp:cNvPr id="0" name=""/>
        <dsp:cNvSpPr/>
      </dsp:nvSpPr>
      <dsp:spPr>
        <a:xfrm>
          <a:off x="9525260" y="1672540"/>
          <a:ext cx="5035519" cy="496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89"/>
              </a:lnTo>
              <a:lnTo>
                <a:pt x="5035519" y="338089"/>
              </a:lnTo>
              <a:lnTo>
                <a:pt x="5035519" y="496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3D9C2-CEBF-4F0D-BC86-67098882BD93}">
      <dsp:nvSpPr>
        <dsp:cNvPr id="0" name=""/>
        <dsp:cNvSpPr/>
      </dsp:nvSpPr>
      <dsp:spPr>
        <a:xfrm>
          <a:off x="8275302" y="8749709"/>
          <a:ext cx="91440" cy="496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C521A-4125-4686-8A64-EBA5339EBADD}">
      <dsp:nvSpPr>
        <dsp:cNvPr id="0" name=""/>
        <dsp:cNvSpPr/>
      </dsp:nvSpPr>
      <dsp:spPr>
        <a:xfrm>
          <a:off x="6701562" y="6410528"/>
          <a:ext cx="1619459" cy="496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89"/>
              </a:lnTo>
              <a:lnTo>
                <a:pt x="1619459" y="338089"/>
              </a:lnTo>
              <a:lnTo>
                <a:pt x="1619459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E861-96FE-4453-98F6-9B173834858A}">
      <dsp:nvSpPr>
        <dsp:cNvPr id="0" name=""/>
        <dsp:cNvSpPr/>
      </dsp:nvSpPr>
      <dsp:spPr>
        <a:xfrm>
          <a:off x="4805232" y="8692635"/>
          <a:ext cx="91440" cy="670373"/>
        </a:xfrm>
        <a:custGeom>
          <a:avLst/>
          <a:gdLst/>
          <a:ahLst/>
          <a:cxnLst/>
          <a:rect l="0" t="0" r="0" b="0"/>
          <a:pathLst>
            <a:path>
              <a:moveTo>
                <a:pt x="62983" y="0"/>
              </a:moveTo>
              <a:lnTo>
                <a:pt x="62983" y="512345"/>
              </a:lnTo>
              <a:lnTo>
                <a:pt x="45720" y="512345"/>
              </a:lnTo>
              <a:lnTo>
                <a:pt x="45720" y="670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5636E-65AC-4027-9615-3CA88BAE500C}">
      <dsp:nvSpPr>
        <dsp:cNvPr id="0" name=""/>
        <dsp:cNvSpPr/>
      </dsp:nvSpPr>
      <dsp:spPr>
        <a:xfrm>
          <a:off x="4868215" y="6410528"/>
          <a:ext cx="1833347" cy="496116"/>
        </a:xfrm>
        <a:custGeom>
          <a:avLst/>
          <a:gdLst/>
          <a:ahLst/>
          <a:cxnLst/>
          <a:rect l="0" t="0" r="0" b="0"/>
          <a:pathLst>
            <a:path>
              <a:moveTo>
                <a:pt x="1833347" y="0"/>
              </a:moveTo>
              <a:lnTo>
                <a:pt x="1833347" y="338089"/>
              </a:lnTo>
              <a:lnTo>
                <a:pt x="0" y="338089"/>
              </a:lnTo>
              <a:lnTo>
                <a:pt x="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7AF98-B633-4916-AE75-0BEAC8590333}">
      <dsp:nvSpPr>
        <dsp:cNvPr id="0" name=""/>
        <dsp:cNvSpPr/>
      </dsp:nvSpPr>
      <dsp:spPr>
        <a:xfrm>
          <a:off x="4179933" y="4831199"/>
          <a:ext cx="2521629" cy="496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89"/>
              </a:lnTo>
              <a:lnTo>
                <a:pt x="2521629" y="338089"/>
              </a:lnTo>
              <a:lnTo>
                <a:pt x="2521629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B8CD8-6C4C-4A08-AE69-6AEDB96C4371}">
      <dsp:nvSpPr>
        <dsp:cNvPr id="0" name=""/>
        <dsp:cNvSpPr/>
      </dsp:nvSpPr>
      <dsp:spPr>
        <a:xfrm>
          <a:off x="1460575" y="8757433"/>
          <a:ext cx="91440" cy="496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4A38-20D9-46E5-8DFD-FB2B4B5279D6}">
      <dsp:nvSpPr>
        <dsp:cNvPr id="0" name=""/>
        <dsp:cNvSpPr/>
      </dsp:nvSpPr>
      <dsp:spPr>
        <a:xfrm>
          <a:off x="1460575" y="6410528"/>
          <a:ext cx="91440" cy="496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67A-DB38-4940-A6D6-DB54E86FB4E9}">
      <dsp:nvSpPr>
        <dsp:cNvPr id="0" name=""/>
        <dsp:cNvSpPr/>
      </dsp:nvSpPr>
      <dsp:spPr>
        <a:xfrm>
          <a:off x="1506295" y="4831199"/>
          <a:ext cx="2673637" cy="496116"/>
        </a:xfrm>
        <a:custGeom>
          <a:avLst/>
          <a:gdLst/>
          <a:ahLst/>
          <a:cxnLst/>
          <a:rect l="0" t="0" r="0" b="0"/>
          <a:pathLst>
            <a:path>
              <a:moveTo>
                <a:pt x="2673637" y="0"/>
              </a:moveTo>
              <a:lnTo>
                <a:pt x="2673637" y="338089"/>
              </a:lnTo>
              <a:lnTo>
                <a:pt x="0" y="338089"/>
              </a:lnTo>
              <a:lnTo>
                <a:pt x="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80666-21F7-44D7-BAD3-68B53EE0B2F5}">
      <dsp:nvSpPr>
        <dsp:cNvPr id="0" name=""/>
        <dsp:cNvSpPr/>
      </dsp:nvSpPr>
      <dsp:spPr>
        <a:xfrm>
          <a:off x="4134213" y="3251869"/>
          <a:ext cx="91440" cy="496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88F67-8A60-412C-9C1C-AE5C115114AB}">
      <dsp:nvSpPr>
        <dsp:cNvPr id="0" name=""/>
        <dsp:cNvSpPr/>
      </dsp:nvSpPr>
      <dsp:spPr>
        <a:xfrm>
          <a:off x="4179933" y="1672540"/>
          <a:ext cx="5345327" cy="496116"/>
        </a:xfrm>
        <a:custGeom>
          <a:avLst/>
          <a:gdLst/>
          <a:ahLst/>
          <a:cxnLst/>
          <a:rect l="0" t="0" r="0" b="0"/>
          <a:pathLst>
            <a:path>
              <a:moveTo>
                <a:pt x="5345327" y="0"/>
              </a:moveTo>
              <a:lnTo>
                <a:pt x="5345327" y="338089"/>
              </a:lnTo>
              <a:lnTo>
                <a:pt x="0" y="338089"/>
              </a:lnTo>
              <a:lnTo>
                <a:pt x="0" y="496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24E87-1D27-4315-B9F1-C6655E35707E}">
      <dsp:nvSpPr>
        <dsp:cNvPr id="0" name=""/>
        <dsp:cNvSpPr/>
      </dsp:nvSpPr>
      <dsp:spPr>
        <a:xfrm>
          <a:off x="7070658" y="589328"/>
          <a:ext cx="4909203" cy="1083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E8F7F-77F7-42BA-8013-A6AFE07AD5B9}">
      <dsp:nvSpPr>
        <dsp:cNvPr id="0" name=""/>
        <dsp:cNvSpPr/>
      </dsp:nvSpPr>
      <dsp:spPr>
        <a:xfrm>
          <a:off x="7260197" y="769389"/>
          <a:ext cx="4909203" cy="10832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Protocolo Sospecha  </a:t>
          </a:r>
          <a:r>
            <a:rPr lang="es-ES" sz="3000" kern="1200" dirty="0">
              <a:latin typeface="+mn-lt"/>
            </a:rPr>
            <a:t>COVID </a:t>
          </a:r>
        </a:p>
      </dsp:txBody>
      <dsp:txXfrm>
        <a:off x="7291923" y="801115"/>
        <a:ext cx="4845751" cy="1019760"/>
      </dsp:txXfrm>
    </dsp:sp>
    <dsp:sp modelId="{DE17FEAC-7B77-4DD4-8837-184D5E69C908}">
      <dsp:nvSpPr>
        <dsp:cNvPr id="0" name=""/>
        <dsp:cNvSpPr/>
      </dsp:nvSpPr>
      <dsp:spPr>
        <a:xfrm>
          <a:off x="1926979" y="2168657"/>
          <a:ext cx="4505907" cy="1083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8D7B7-2FA9-4F62-A70F-8FDDF7D6E9BE}">
      <dsp:nvSpPr>
        <dsp:cNvPr id="0" name=""/>
        <dsp:cNvSpPr/>
      </dsp:nvSpPr>
      <dsp:spPr>
        <a:xfrm>
          <a:off x="2116517" y="2348719"/>
          <a:ext cx="4505907" cy="10832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+mn-lt"/>
            </a:rPr>
            <a:t>Paciente sospechoso por contacto (+)</a:t>
          </a:r>
        </a:p>
      </dsp:txBody>
      <dsp:txXfrm>
        <a:off x="2148243" y="2380445"/>
        <a:ext cx="4442455" cy="1019760"/>
      </dsp:txXfrm>
    </dsp:sp>
    <dsp:sp modelId="{45DF821D-A958-4608-9D7A-7FB4EA560EB0}">
      <dsp:nvSpPr>
        <dsp:cNvPr id="0" name=""/>
        <dsp:cNvSpPr/>
      </dsp:nvSpPr>
      <dsp:spPr>
        <a:xfrm>
          <a:off x="1323229" y="3747986"/>
          <a:ext cx="5713407" cy="1083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A2243-7001-487E-992B-825C823E133D}">
      <dsp:nvSpPr>
        <dsp:cNvPr id="0" name=""/>
        <dsp:cNvSpPr/>
      </dsp:nvSpPr>
      <dsp:spPr>
        <a:xfrm>
          <a:off x="1512767" y="3928048"/>
          <a:ext cx="5713407" cy="10832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+mn-lt"/>
            </a:rPr>
            <a:t>Esperar de </a:t>
          </a:r>
          <a:r>
            <a:rPr lang="es-ES" sz="3000" kern="1200" dirty="0" smtClean="0">
              <a:latin typeface="+mn-lt"/>
            </a:rPr>
            <a:t>5 </a:t>
          </a:r>
          <a:r>
            <a:rPr lang="es-ES" sz="3000" kern="1200" dirty="0">
              <a:latin typeface="+mn-lt"/>
            </a:rPr>
            <a:t>días posterior al contacto y </a:t>
          </a:r>
          <a:r>
            <a:rPr lang="es-ES" sz="3000" kern="1200" dirty="0" smtClean="0">
              <a:latin typeface="+mn-lt"/>
            </a:rPr>
            <a:t>realizar </a:t>
          </a:r>
          <a:r>
            <a:rPr lang="es-ES" sz="3000" kern="1200" dirty="0">
              <a:latin typeface="+mn-lt"/>
            </a:rPr>
            <a:t>prueba </a:t>
          </a:r>
        </a:p>
      </dsp:txBody>
      <dsp:txXfrm>
        <a:off x="1544493" y="3959774"/>
        <a:ext cx="5649955" cy="1019760"/>
      </dsp:txXfrm>
    </dsp:sp>
    <dsp:sp modelId="{62E5E670-32AB-4905-AF59-0C42B4A4E22B}">
      <dsp:nvSpPr>
        <dsp:cNvPr id="0" name=""/>
        <dsp:cNvSpPr/>
      </dsp:nvSpPr>
      <dsp:spPr>
        <a:xfrm>
          <a:off x="230953" y="5327316"/>
          <a:ext cx="2550683" cy="1083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720D0-9A45-4D28-8BC5-ACDD916AA726}">
      <dsp:nvSpPr>
        <dsp:cNvPr id="0" name=""/>
        <dsp:cNvSpPr/>
      </dsp:nvSpPr>
      <dsp:spPr>
        <a:xfrm>
          <a:off x="420492" y="5507377"/>
          <a:ext cx="2550683" cy="10832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+mn-lt"/>
            </a:rPr>
            <a:t>Prueba (+)</a:t>
          </a:r>
        </a:p>
      </dsp:txBody>
      <dsp:txXfrm>
        <a:off x="452218" y="5539103"/>
        <a:ext cx="2487231" cy="1019760"/>
      </dsp:txXfrm>
    </dsp:sp>
    <dsp:sp modelId="{87B6697B-49B7-4F24-9BAD-1E308282DA50}">
      <dsp:nvSpPr>
        <dsp:cNvPr id="0" name=""/>
        <dsp:cNvSpPr/>
      </dsp:nvSpPr>
      <dsp:spPr>
        <a:xfrm>
          <a:off x="34346" y="6906645"/>
          <a:ext cx="2943898" cy="18507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2FB00-C5F5-4870-8792-BD2DD3D53D08}">
      <dsp:nvSpPr>
        <dsp:cNvPr id="0" name=""/>
        <dsp:cNvSpPr/>
      </dsp:nvSpPr>
      <dsp:spPr>
        <a:xfrm>
          <a:off x="223885" y="7086707"/>
          <a:ext cx="2943898" cy="18507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Envío Médico Familiar IMSS </a:t>
          </a:r>
          <a:endParaRPr lang="es-ES" sz="3000" kern="1200" dirty="0">
            <a:latin typeface="+mn-lt"/>
          </a:endParaRPr>
        </a:p>
      </dsp:txBody>
      <dsp:txXfrm>
        <a:off x="278093" y="7140915"/>
        <a:ext cx="2835482" cy="1742371"/>
      </dsp:txXfrm>
    </dsp:sp>
    <dsp:sp modelId="{34337C93-AA10-4322-A286-379D75C71A7C}">
      <dsp:nvSpPr>
        <dsp:cNvPr id="0" name=""/>
        <dsp:cNvSpPr/>
      </dsp:nvSpPr>
      <dsp:spPr>
        <a:xfrm>
          <a:off x="911" y="9253550"/>
          <a:ext cx="3010767" cy="3712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02820-BD09-4396-90E6-5D4600D73428}">
      <dsp:nvSpPr>
        <dsp:cNvPr id="0" name=""/>
        <dsp:cNvSpPr/>
      </dsp:nvSpPr>
      <dsp:spPr>
        <a:xfrm>
          <a:off x="190450" y="9433611"/>
          <a:ext cx="3010767" cy="37124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Entrega de incapacidad otorgada por el IMSS a Coordinador de personal </a:t>
          </a:r>
          <a:endParaRPr lang="es-ES" sz="3000" kern="1200" dirty="0">
            <a:latin typeface="+mn-lt"/>
          </a:endParaRPr>
        </a:p>
      </dsp:txBody>
      <dsp:txXfrm>
        <a:off x="278632" y="9521793"/>
        <a:ext cx="2834403" cy="3536075"/>
      </dsp:txXfrm>
    </dsp:sp>
    <dsp:sp modelId="{80134CD8-CB17-4909-B67A-A6FC5E974632}">
      <dsp:nvSpPr>
        <dsp:cNvPr id="0" name=""/>
        <dsp:cNvSpPr/>
      </dsp:nvSpPr>
      <dsp:spPr>
        <a:xfrm>
          <a:off x="5274213" y="5327316"/>
          <a:ext cx="2854699" cy="1083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9597C-4C9C-48E6-B4F1-8686589D2B29}">
      <dsp:nvSpPr>
        <dsp:cNvPr id="0" name=""/>
        <dsp:cNvSpPr/>
      </dsp:nvSpPr>
      <dsp:spPr>
        <a:xfrm>
          <a:off x="5463751" y="5507377"/>
          <a:ext cx="2854699" cy="10832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+mn-lt"/>
            </a:rPr>
            <a:t>Prueba </a:t>
          </a:r>
          <a:r>
            <a:rPr lang="es-ES" sz="3000" kern="1200" dirty="0" smtClean="0">
              <a:latin typeface="+mn-lt"/>
            </a:rPr>
            <a:t>(-) </a:t>
          </a:r>
          <a:endParaRPr lang="es-ES" sz="3000" kern="1200" dirty="0">
            <a:latin typeface="+mn-lt"/>
          </a:endParaRPr>
        </a:p>
      </dsp:txBody>
      <dsp:txXfrm>
        <a:off x="5495477" y="5539103"/>
        <a:ext cx="2791247" cy="1019760"/>
      </dsp:txXfrm>
    </dsp:sp>
    <dsp:sp modelId="{64017166-C662-495D-B548-AE0576DA5639}">
      <dsp:nvSpPr>
        <dsp:cNvPr id="0" name=""/>
        <dsp:cNvSpPr/>
      </dsp:nvSpPr>
      <dsp:spPr>
        <a:xfrm>
          <a:off x="3446042" y="6906645"/>
          <a:ext cx="2844345" cy="1785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B6C7F-61BD-4916-836A-3584013B6064}">
      <dsp:nvSpPr>
        <dsp:cNvPr id="0" name=""/>
        <dsp:cNvSpPr/>
      </dsp:nvSpPr>
      <dsp:spPr>
        <a:xfrm>
          <a:off x="3635581" y="7086707"/>
          <a:ext cx="2844345" cy="178598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Paciente estable </a:t>
          </a:r>
          <a:endParaRPr lang="es-ES" sz="3000" kern="1200" dirty="0">
            <a:latin typeface="+mn-lt"/>
          </a:endParaRPr>
        </a:p>
      </dsp:txBody>
      <dsp:txXfrm>
        <a:off x="3687891" y="7139017"/>
        <a:ext cx="2739725" cy="1681369"/>
      </dsp:txXfrm>
    </dsp:sp>
    <dsp:sp modelId="{3BE03EC5-C6B6-42C0-BD11-7511C01EF420}">
      <dsp:nvSpPr>
        <dsp:cNvPr id="0" name=""/>
        <dsp:cNvSpPr/>
      </dsp:nvSpPr>
      <dsp:spPr>
        <a:xfrm>
          <a:off x="3373493" y="9363008"/>
          <a:ext cx="2954918" cy="3673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FDD88-1AD7-489B-9E7E-33DEF577BB04}">
      <dsp:nvSpPr>
        <dsp:cNvPr id="0" name=""/>
        <dsp:cNvSpPr/>
      </dsp:nvSpPr>
      <dsp:spPr>
        <a:xfrm>
          <a:off x="3563031" y="9543070"/>
          <a:ext cx="2954918" cy="36732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Continúa sus actividades, se expide receta para tratamiento </a:t>
          </a:r>
          <a:endParaRPr lang="es-ES" sz="3000" kern="1200" dirty="0">
            <a:latin typeface="+mn-lt"/>
          </a:endParaRPr>
        </a:p>
      </dsp:txBody>
      <dsp:txXfrm>
        <a:off x="3649578" y="9629617"/>
        <a:ext cx="2781824" cy="3500198"/>
      </dsp:txXfrm>
    </dsp:sp>
    <dsp:sp modelId="{81B8F4E0-281B-4ABB-9D7B-65E123FDB81B}">
      <dsp:nvSpPr>
        <dsp:cNvPr id="0" name=""/>
        <dsp:cNvSpPr/>
      </dsp:nvSpPr>
      <dsp:spPr>
        <a:xfrm>
          <a:off x="6684962" y="6906645"/>
          <a:ext cx="3272120" cy="1843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3F834-0F9E-4553-AD46-EB76E8B695A0}">
      <dsp:nvSpPr>
        <dsp:cNvPr id="0" name=""/>
        <dsp:cNvSpPr/>
      </dsp:nvSpPr>
      <dsp:spPr>
        <a:xfrm>
          <a:off x="6874501" y="7086707"/>
          <a:ext cx="3272120" cy="18430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Paciente con datos de urgencia</a:t>
          </a:r>
          <a:endParaRPr lang="es-ES" sz="3000" kern="1200" dirty="0"/>
        </a:p>
      </dsp:txBody>
      <dsp:txXfrm>
        <a:off x="6928483" y="7140689"/>
        <a:ext cx="3164156" cy="1735100"/>
      </dsp:txXfrm>
    </dsp:sp>
    <dsp:sp modelId="{75EEA91D-CABC-4EA4-88C9-A283A6FCEB8D}">
      <dsp:nvSpPr>
        <dsp:cNvPr id="0" name=""/>
        <dsp:cNvSpPr/>
      </dsp:nvSpPr>
      <dsp:spPr>
        <a:xfrm>
          <a:off x="6724751" y="9245826"/>
          <a:ext cx="3192542" cy="3728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EA9F2-FD26-4414-98F5-8B122EEF37D6}">
      <dsp:nvSpPr>
        <dsp:cNvPr id="0" name=""/>
        <dsp:cNvSpPr/>
      </dsp:nvSpPr>
      <dsp:spPr>
        <a:xfrm>
          <a:off x="6914289" y="9425888"/>
          <a:ext cx="3192542" cy="37284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Acudir a Médico Familiar del IMSS y entrega de incapacidad o justificante otorgada por el IMSS a Coordinador de personal</a:t>
          </a:r>
          <a:endParaRPr lang="es-ES" sz="3000" kern="1200" dirty="0">
            <a:latin typeface="+mn-lt"/>
          </a:endParaRPr>
        </a:p>
      </dsp:txBody>
      <dsp:txXfrm>
        <a:off x="7007795" y="9519394"/>
        <a:ext cx="3005530" cy="3541415"/>
      </dsp:txXfrm>
    </dsp:sp>
    <dsp:sp modelId="{2A621BE9-9129-4B86-B10A-38A3CB6D8ABA}">
      <dsp:nvSpPr>
        <dsp:cNvPr id="0" name=""/>
        <dsp:cNvSpPr/>
      </dsp:nvSpPr>
      <dsp:spPr>
        <a:xfrm>
          <a:off x="11998019" y="2168657"/>
          <a:ext cx="5125522" cy="1083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97CB2-44C0-43D2-B18B-0DAF046CE3BA}">
      <dsp:nvSpPr>
        <dsp:cNvPr id="0" name=""/>
        <dsp:cNvSpPr/>
      </dsp:nvSpPr>
      <dsp:spPr>
        <a:xfrm>
          <a:off x="12187557" y="2348719"/>
          <a:ext cx="5125522" cy="10832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+mn-lt"/>
            </a:rPr>
            <a:t>Paciente sospechoso por </a:t>
          </a:r>
          <a:r>
            <a:rPr lang="es-ES" sz="3000" kern="1200" dirty="0" smtClean="0">
              <a:latin typeface="+mn-lt"/>
            </a:rPr>
            <a:t>síntomas </a:t>
          </a:r>
          <a:endParaRPr lang="es-ES" sz="3000" kern="1200" dirty="0">
            <a:latin typeface="+mn-lt"/>
          </a:endParaRPr>
        </a:p>
      </dsp:txBody>
      <dsp:txXfrm>
        <a:off x="12219283" y="2380445"/>
        <a:ext cx="5062070" cy="1019760"/>
      </dsp:txXfrm>
    </dsp:sp>
    <dsp:sp modelId="{53B4784F-125F-4116-87E1-5F64AE7A1D77}">
      <dsp:nvSpPr>
        <dsp:cNvPr id="0" name=""/>
        <dsp:cNvSpPr/>
      </dsp:nvSpPr>
      <dsp:spPr>
        <a:xfrm>
          <a:off x="11000926" y="3747986"/>
          <a:ext cx="7119707" cy="1083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777F2-D0B5-45B0-9FE3-E0F378768A23}">
      <dsp:nvSpPr>
        <dsp:cNvPr id="0" name=""/>
        <dsp:cNvSpPr/>
      </dsp:nvSpPr>
      <dsp:spPr>
        <a:xfrm>
          <a:off x="11190465" y="3928048"/>
          <a:ext cx="7119707" cy="10832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Realizar prueba de PCR al inició de síntomas </a:t>
          </a:r>
          <a:r>
            <a:rPr lang="es-ES" sz="3000" kern="1200" dirty="0" err="1" smtClean="0">
              <a:latin typeface="+mn-lt"/>
            </a:rPr>
            <a:t>ó</a:t>
          </a:r>
          <a:r>
            <a:rPr lang="es-ES" sz="3000" kern="1200" dirty="0" smtClean="0">
              <a:latin typeface="+mn-lt"/>
            </a:rPr>
            <a:t> prueba antígeno a los 5 días posterior al inicio de síntomas  </a:t>
          </a:r>
          <a:endParaRPr lang="es-ES" sz="3000" kern="1200" dirty="0">
            <a:latin typeface="+mn-lt"/>
          </a:endParaRPr>
        </a:p>
      </dsp:txBody>
      <dsp:txXfrm>
        <a:off x="11222191" y="3959774"/>
        <a:ext cx="7056255" cy="1019760"/>
      </dsp:txXfrm>
    </dsp:sp>
    <dsp:sp modelId="{045C0779-6D13-4ED4-8B8C-412CE38D785D}">
      <dsp:nvSpPr>
        <dsp:cNvPr id="0" name=""/>
        <dsp:cNvSpPr/>
      </dsp:nvSpPr>
      <dsp:spPr>
        <a:xfrm>
          <a:off x="10545774" y="5327316"/>
          <a:ext cx="2723775" cy="1083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ABFA2-8B6A-48C3-8988-C8718ABDB9EA}">
      <dsp:nvSpPr>
        <dsp:cNvPr id="0" name=""/>
        <dsp:cNvSpPr/>
      </dsp:nvSpPr>
      <dsp:spPr>
        <a:xfrm>
          <a:off x="10735312" y="5507377"/>
          <a:ext cx="2723775" cy="10832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+mn-lt"/>
            </a:rPr>
            <a:t>Prueba (+)</a:t>
          </a:r>
        </a:p>
      </dsp:txBody>
      <dsp:txXfrm>
        <a:off x="10767038" y="5539103"/>
        <a:ext cx="2660323" cy="1019760"/>
      </dsp:txXfrm>
    </dsp:sp>
    <dsp:sp modelId="{68126A29-1B87-4D91-B126-4B449C628D87}">
      <dsp:nvSpPr>
        <dsp:cNvPr id="0" name=""/>
        <dsp:cNvSpPr/>
      </dsp:nvSpPr>
      <dsp:spPr>
        <a:xfrm>
          <a:off x="10336159" y="6906645"/>
          <a:ext cx="3143004" cy="18802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9037A-DBF1-459B-8513-F83CACA75070}">
      <dsp:nvSpPr>
        <dsp:cNvPr id="0" name=""/>
        <dsp:cNvSpPr/>
      </dsp:nvSpPr>
      <dsp:spPr>
        <a:xfrm>
          <a:off x="10525698" y="7086707"/>
          <a:ext cx="3143004" cy="18802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Envío Médico Familiar IMSS </a:t>
          </a:r>
          <a:endParaRPr lang="es-ES" sz="3000" kern="1200" dirty="0">
            <a:latin typeface="+mn-lt"/>
          </a:endParaRPr>
        </a:p>
      </dsp:txBody>
      <dsp:txXfrm>
        <a:off x="10580768" y="7141777"/>
        <a:ext cx="3032864" cy="1770078"/>
      </dsp:txXfrm>
    </dsp:sp>
    <dsp:sp modelId="{21BF779C-9725-49FF-B556-C28DBCD18DCC}">
      <dsp:nvSpPr>
        <dsp:cNvPr id="0" name=""/>
        <dsp:cNvSpPr/>
      </dsp:nvSpPr>
      <dsp:spPr>
        <a:xfrm>
          <a:off x="10363777" y="9282980"/>
          <a:ext cx="3087769" cy="3691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D1315-0397-484F-90C8-2A35DF1B258A}">
      <dsp:nvSpPr>
        <dsp:cNvPr id="0" name=""/>
        <dsp:cNvSpPr/>
      </dsp:nvSpPr>
      <dsp:spPr>
        <a:xfrm>
          <a:off x="10553315" y="9463042"/>
          <a:ext cx="3087769" cy="3691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Entrega de incapacidad otorgada por el IMSS a Coordinador de personal </a:t>
          </a:r>
          <a:endParaRPr lang="es-ES" sz="3000" kern="1200" dirty="0">
            <a:latin typeface="+mn-lt"/>
          </a:endParaRPr>
        </a:p>
      </dsp:txBody>
      <dsp:txXfrm>
        <a:off x="10643753" y="9553480"/>
        <a:ext cx="2906893" cy="3510397"/>
      </dsp:txXfrm>
    </dsp:sp>
    <dsp:sp modelId="{00B4B118-BBB2-40DB-83AF-15D59EC261A7}">
      <dsp:nvSpPr>
        <dsp:cNvPr id="0" name=""/>
        <dsp:cNvSpPr/>
      </dsp:nvSpPr>
      <dsp:spPr>
        <a:xfrm>
          <a:off x="15750581" y="5327316"/>
          <a:ext cx="2825205" cy="1083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B5F50-1998-4FF5-80D0-16965D7B68A3}">
      <dsp:nvSpPr>
        <dsp:cNvPr id="0" name=""/>
        <dsp:cNvSpPr/>
      </dsp:nvSpPr>
      <dsp:spPr>
        <a:xfrm>
          <a:off x="15940119" y="5507377"/>
          <a:ext cx="2825205" cy="10832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+mn-lt"/>
            </a:rPr>
            <a:t>Prueba (-) </a:t>
          </a:r>
        </a:p>
      </dsp:txBody>
      <dsp:txXfrm>
        <a:off x="15971845" y="5539103"/>
        <a:ext cx="2761753" cy="1019760"/>
      </dsp:txXfrm>
    </dsp:sp>
    <dsp:sp modelId="{DD0EC071-B526-4C32-A2CE-62244FC44AF8}">
      <dsp:nvSpPr>
        <dsp:cNvPr id="0" name=""/>
        <dsp:cNvSpPr/>
      </dsp:nvSpPr>
      <dsp:spPr>
        <a:xfrm>
          <a:off x="13858241" y="6906645"/>
          <a:ext cx="3108717" cy="1907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8BF45-23CB-41CD-8000-842929289B03}">
      <dsp:nvSpPr>
        <dsp:cNvPr id="0" name=""/>
        <dsp:cNvSpPr/>
      </dsp:nvSpPr>
      <dsp:spPr>
        <a:xfrm>
          <a:off x="14047779" y="7086707"/>
          <a:ext cx="3108717" cy="19075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Paciente estable</a:t>
          </a:r>
          <a:endParaRPr lang="es-ES" sz="3000" kern="1200" dirty="0">
            <a:latin typeface="+mn-lt"/>
          </a:endParaRPr>
        </a:p>
      </dsp:txBody>
      <dsp:txXfrm>
        <a:off x="14103649" y="7142577"/>
        <a:ext cx="2996977" cy="1795797"/>
      </dsp:txXfrm>
    </dsp:sp>
    <dsp:sp modelId="{60CC0ABA-8D49-44EC-8D54-A55A8BA01500}">
      <dsp:nvSpPr>
        <dsp:cNvPr id="0" name=""/>
        <dsp:cNvSpPr/>
      </dsp:nvSpPr>
      <dsp:spPr>
        <a:xfrm>
          <a:off x="13838931" y="9310299"/>
          <a:ext cx="3147337" cy="37308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D162D-1FC3-4B6A-8A31-A9609C10D677}">
      <dsp:nvSpPr>
        <dsp:cNvPr id="0" name=""/>
        <dsp:cNvSpPr/>
      </dsp:nvSpPr>
      <dsp:spPr>
        <a:xfrm>
          <a:off x="14028469" y="9490361"/>
          <a:ext cx="3147337" cy="37308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Continúa sus actividades, se expide receta para tratamiento </a:t>
          </a:r>
          <a:endParaRPr lang="es-ES" sz="3000" kern="1200" dirty="0">
            <a:latin typeface="+mn-lt"/>
          </a:endParaRPr>
        </a:p>
      </dsp:txBody>
      <dsp:txXfrm>
        <a:off x="14120651" y="9582543"/>
        <a:ext cx="2962973" cy="3546457"/>
      </dsp:txXfrm>
    </dsp:sp>
    <dsp:sp modelId="{76A86328-73F2-41CE-A71C-C54483A6A3DF}">
      <dsp:nvSpPr>
        <dsp:cNvPr id="0" name=""/>
        <dsp:cNvSpPr/>
      </dsp:nvSpPr>
      <dsp:spPr>
        <a:xfrm>
          <a:off x="17492567" y="6906645"/>
          <a:ext cx="2975558" cy="1923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4050-DEE5-42A4-BB9E-092EB07D3447}">
      <dsp:nvSpPr>
        <dsp:cNvPr id="0" name=""/>
        <dsp:cNvSpPr/>
      </dsp:nvSpPr>
      <dsp:spPr>
        <a:xfrm>
          <a:off x="17682106" y="7086707"/>
          <a:ext cx="2975558" cy="19231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Paciente con datos de urgencia</a:t>
          </a:r>
          <a:endParaRPr lang="es-ES" sz="3000" kern="1200" dirty="0"/>
        </a:p>
      </dsp:txBody>
      <dsp:txXfrm>
        <a:off x="17738432" y="7143033"/>
        <a:ext cx="2862906" cy="1810461"/>
      </dsp:txXfrm>
    </dsp:sp>
    <dsp:sp modelId="{7D2012E3-45E1-42A2-A4E7-67C8427ADB5A}">
      <dsp:nvSpPr>
        <dsp:cNvPr id="0" name=""/>
        <dsp:cNvSpPr/>
      </dsp:nvSpPr>
      <dsp:spPr>
        <a:xfrm>
          <a:off x="17365345" y="9325876"/>
          <a:ext cx="3230002" cy="37145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D37ED-DEBC-4B17-9A1B-5D78D1963D21}">
      <dsp:nvSpPr>
        <dsp:cNvPr id="0" name=""/>
        <dsp:cNvSpPr/>
      </dsp:nvSpPr>
      <dsp:spPr>
        <a:xfrm>
          <a:off x="17554884" y="9505937"/>
          <a:ext cx="3230002" cy="37145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Acudir a Médico Familiar del IMSS y entrega de incapacidad o justificante otorgada por el IMSS a Coordinador de personal</a:t>
          </a:r>
          <a:endParaRPr lang="es-ES" sz="3000" kern="1200" dirty="0"/>
        </a:p>
      </dsp:txBody>
      <dsp:txXfrm>
        <a:off x="17649488" y="9600541"/>
        <a:ext cx="3040794" cy="3525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AF4A8-B643-46A3-8E9F-F1B7F80295E2}">
      <dsp:nvSpPr>
        <dsp:cNvPr id="0" name=""/>
        <dsp:cNvSpPr/>
      </dsp:nvSpPr>
      <dsp:spPr>
        <a:xfrm>
          <a:off x="17624621" y="8676783"/>
          <a:ext cx="91440" cy="690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660D3-1B00-4EEB-A2BC-B698B27FB2F6}">
      <dsp:nvSpPr>
        <dsp:cNvPr id="0" name=""/>
        <dsp:cNvSpPr/>
      </dsp:nvSpPr>
      <dsp:spPr>
        <a:xfrm>
          <a:off x="17624621" y="6264211"/>
          <a:ext cx="91440" cy="70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1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2694D-5DF4-4C31-8A5A-B594DA94B08C}">
      <dsp:nvSpPr>
        <dsp:cNvPr id="0" name=""/>
        <dsp:cNvSpPr/>
      </dsp:nvSpPr>
      <dsp:spPr>
        <a:xfrm>
          <a:off x="15445958" y="3768693"/>
          <a:ext cx="2224382" cy="701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736"/>
              </a:lnTo>
              <a:lnTo>
                <a:pt x="2224382" y="477736"/>
              </a:lnTo>
              <a:lnTo>
                <a:pt x="2224382" y="701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6D00F-6661-42E2-9BB2-83BD653777E3}">
      <dsp:nvSpPr>
        <dsp:cNvPr id="0" name=""/>
        <dsp:cNvSpPr/>
      </dsp:nvSpPr>
      <dsp:spPr>
        <a:xfrm>
          <a:off x="13038244" y="8713885"/>
          <a:ext cx="91440" cy="535192"/>
        </a:xfrm>
        <a:custGeom>
          <a:avLst/>
          <a:gdLst/>
          <a:ahLst/>
          <a:cxnLst/>
          <a:rect l="0" t="0" r="0" b="0"/>
          <a:pathLst>
            <a:path>
              <a:moveTo>
                <a:pt x="47190" y="0"/>
              </a:moveTo>
              <a:lnTo>
                <a:pt x="47190" y="311892"/>
              </a:lnTo>
              <a:lnTo>
                <a:pt x="45720" y="311892"/>
              </a:lnTo>
              <a:lnTo>
                <a:pt x="45720" y="535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7F905-6466-460F-B022-315D1AE6043E}">
      <dsp:nvSpPr>
        <dsp:cNvPr id="0" name=""/>
        <dsp:cNvSpPr/>
      </dsp:nvSpPr>
      <dsp:spPr>
        <a:xfrm>
          <a:off x="13039714" y="6213072"/>
          <a:ext cx="91440" cy="70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1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FBEBE-B167-4E9C-8943-8A1284289BAD}">
      <dsp:nvSpPr>
        <dsp:cNvPr id="0" name=""/>
        <dsp:cNvSpPr/>
      </dsp:nvSpPr>
      <dsp:spPr>
        <a:xfrm>
          <a:off x="13085434" y="3768693"/>
          <a:ext cx="2360523" cy="701036"/>
        </a:xfrm>
        <a:custGeom>
          <a:avLst/>
          <a:gdLst/>
          <a:ahLst/>
          <a:cxnLst/>
          <a:rect l="0" t="0" r="0" b="0"/>
          <a:pathLst>
            <a:path>
              <a:moveTo>
                <a:pt x="2360523" y="0"/>
              </a:moveTo>
              <a:lnTo>
                <a:pt x="2360523" y="477736"/>
              </a:lnTo>
              <a:lnTo>
                <a:pt x="0" y="477736"/>
              </a:lnTo>
              <a:lnTo>
                <a:pt x="0" y="701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26265-B1B7-494F-B1A8-990CD8F65E8A}">
      <dsp:nvSpPr>
        <dsp:cNvPr id="0" name=""/>
        <dsp:cNvSpPr/>
      </dsp:nvSpPr>
      <dsp:spPr>
        <a:xfrm>
          <a:off x="10678576" y="1537026"/>
          <a:ext cx="4767382" cy="701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736"/>
              </a:lnTo>
              <a:lnTo>
                <a:pt x="4767382" y="477736"/>
              </a:lnTo>
              <a:lnTo>
                <a:pt x="4767382" y="7010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9FE63-E8F3-4D9C-A109-131DA5B54121}">
      <dsp:nvSpPr>
        <dsp:cNvPr id="0" name=""/>
        <dsp:cNvSpPr/>
      </dsp:nvSpPr>
      <dsp:spPr>
        <a:xfrm>
          <a:off x="8476177" y="8630986"/>
          <a:ext cx="91440" cy="609612"/>
        </a:xfrm>
        <a:custGeom>
          <a:avLst/>
          <a:gdLst/>
          <a:ahLst/>
          <a:cxnLst/>
          <a:rect l="0" t="0" r="0" b="0"/>
          <a:pathLst>
            <a:path>
              <a:moveTo>
                <a:pt x="46009" y="0"/>
              </a:moveTo>
              <a:lnTo>
                <a:pt x="46009" y="386311"/>
              </a:lnTo>
              <a:lnTo>
                <a:pt x="45720" y="386311"/>
              </a:lnTo>
              <a:lnTo>
                <a:pt x="45720" y="609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C5431-8B22-4C03-8798-874FD782A878}">
      <dsp:nvSpPr>
        <dsp:cNvPr id="0" name=""/>
        <dsp:cNvSpPr/>
      </dsp:nvSpPr>
      <dsp:spPr>
        <a:xfrm>
          <a:off x="8476466" y="6210348"/>
          <a:ext cx="91440" cy="70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1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542C6-C494-4C15-A508-0AAAC17BD166}">
      <dsp:nvSpPr>
        <dsp:cNvPr id="0" name=""/>
        <dsp:cNvSpPr/>
      </dsp:nvSpPr>
      <dsp:spPr>
        <a:xfrm>
          <a:off x="6234903" y="3768693"/>
          <a:ext cx="2287282" cy="701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736"/>
              </a:lnTo>
              <a:lnTo>
                <a:pt x="2287282" y="477736"/>
              </a:lnTo>
              <a:lnTo>
                <a:pt x="2287282" y="701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BC4C-F46D-4F88-87A5-5187E0D42F51}">
      <dsp:nvSpPr>
        <dsp:cNvPr id="0" name=""/>
        <dsp:cNvSpPr/>
      </dsp:nvSpPr>
      <dsp:spPr>
        <a:xfrm>
          <a:off x="3744137" y="8687559"/>
          <a:ext cx="91440" cy="70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1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16438-CA58-4F84-9123-4335229425ED}">
      <dsp:nvSpPr>
        <dsp:cNvPr id="0" name=""/>
        <dsp:cNvSpPr/>
      </dsp:nvSpPr>
      <dsp:spPr>
        <a:xfrm>
          <a:off x="3744137" y="6266920"/>
          <a:ext cx="91440" cy="70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1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B12FF-EEEF-4A71-B7BF-6481A62BE261}">
      <dsp:nvSpPr>
        <dsp:cNvPr id="0" name=""/>
        <dsp:cNvSpPr/>
      </dsp:nvSpPr>
      <dsp:spPr>
        <a:xfrm>
          <a:off x="3789857" y="3768693"/>
          <a:ext cx="2445046" cy="701036"/>
        </a:xfrm>
        <a:custGeom>
          <a:avLst/>
          <a:gdLst/>
          <a:ahLst/>
          <a:cxnLst/>
          <a:rect l="0" t="0" r="0" b="0"/>
          <a:pathLst>
            <a:path>
              <a:moveTo>
                <a:pt x="2445046" y="0"/>
              </a:moveTo>
              <a:lnTo>
                <a:pt x="2445046" y="477736"/>
              </a:lnTo>
              <a:lnTo>
                <a:pt x="0" y="477736"/>
              </a:lnTo>
              <a:lnTo>
                <a:pt x="0" y="701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8082E-3EFD-457A-BF15-59A122731EAD}">
      <dsp:nvSpPr>
        <dsp:cNvPr id="0" name=""/>
        <dsp:cNvSpPr/>
      </dsp:nvSpPr>
      <dsp:spPr>
        <a:xfrm>
          <a:off x="6234903" y="1537026"/>
          <a:ext cx="4443672" cy="701036"/>
        </a:xfrm>
        <a:custGeom>
          <a:avLst/>
          <a:gdLst/>
          <a:ahLst/>
          <a:cxnLst/>
          <a:rect l="0" t="0" r="0" b="0"/>
          <a:pathLst>
            <a:path>
              <a:moveTo>
                <a:pt x="4443672" y="0"/>
              </a:moveTo>
              <a:lnTo>
                <a:pt x="4443672" y="477736"/>
              </a:lnTo>
              <a:lnTo>
                <a:pt x="0" y="477736"/>
              </a:lnTo>
              <a:lnTo>
                <a:pt x="0" y="7010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4B2CF-2E2F-4504-A319-497D2CE28149}">
      <dsp:nvSpPr>
        <dsp:cNvPr id="0" name=""/>
        <dsp:cNvSpPr/>
      </dsp:nvSpPr>
      <dsp:spPr>
        <a:xfrm>
          <a:off x="8555724" y="6396"/>
          <a:ext cx="4245703" cy="1530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696E-2081-487B-ABF1-CBF5E25308FC}">
      <dsp:nvSpPr>
        <dsp:cNvPr id="0" name=""/>
        <dsp:cNvSpPr/>
      </dsp:nvSpPr>
      <dsp:spPr>
        <a:xfrm>
          <a:off x="8823551" y="260831"/>
          <a:ext cx="4245703" cy="15306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Aplicación de Pruebas COVID por caso sospechoso </a:t>
          </a:r>
          <a:endParaRPr lang="es-ES" sz="3000" kern="1200" dirty="0"/>
        </a:p>
      </dsp:txBody>
      <dsp:txXfrm>
        <a:off x="8868382" y="305662"/>
        <a:ext cx="4156041" cy="1440968"/>
      </dsp:txXfrm>
    </dsp:sp>
    <dsp:sp modelId="{9A8AF5EA-C880-42CB-982D-D5BFDD9C7A58}">
      <dsp:nvSpPr>
        <dsp:cNvPr id="0" name=""/>
        <dsp:cNvSpPr/>
      </dsp:nvSpPr>
      <dsp:spPr>
        <a:xfrm>
          <a:off x="4705972" y="2238063"/>
          <a:ext cx="3057862" cy="1530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667FC-D97B-4239-9C64-15A91FC75683}">
      <dsp:nvSpPr>
        <dsp:cNvPr id="0" name=""/>
        <dsp:cNvSpPr/>
      </dsp:nvSpPr>
      <dsp:spPr>
        <a:xfrm>
          <a:off x="4973799" y="2492499"/>
          <a:ext cx="3057862" cy="15306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Administrativos y Maestros </a:t>
          </a:r>
          <a:endParaRPr lang="es-ES" sz="3000" kern="1200" dirty="0"/>
        </a:p>
      </dsp:txBody>
      <dsp:txXfrm>
        <a:off x="5018630" y="2537330"/>
        <a:ext cx="2968200" cy="1440968"/>
      </dsp:txXfrm>
    </dsp:sp>
    <dsp:sp modelId="{9E97F1C1-ADA3-4935-80D9-3EF3525595B6}">
      <dsp:nvSpPr>
        <dsp:cNvPr id="0" name=""/>
        <dsp:cNvSpPr/>
      </dsp:nvSpPr>
      <dsp:spPr>
        <a:xfrm>
          <a:off x="2099210" y="4469730"/>
          <a:ext cx="3381295" cy="1797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85897-7C15-4D13-A2D3-353C0444DCC0}">
      <dsp:nvSpPr>
        <dsp:cNvPr id="0" name=""/>
        <dsp:cNvSpPr/>
      </dsp:nvSpPr>
      <dsp:spPr>
        <a:xfrm>
          <a:off x="2367036" y="4724166"/>
          <a:ext cx="3381295" cy="179718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Síntomas o contacto positivo fuera del centro universitario/ casa </a:t>
          </a:r>
          <a:endParaRPr lang="es-ES" sz="3000" kern="1200" dirty="0"/>
        </a:p>
      </dsp:txBody>
      <dsp:txXfrm>
        <a:off x="2419674" y="4776804"/>
        <a:ext cx="3276019" cy="1691913"/>
      </dsp:txXfrm>
    </dsp:sp>
    <dsp:sp modelId="{A7168608-2219-4ACD-848C-3C53B88D3F1C}">
      <dsp:nvSpPr>
        <dsp:cNvPr id="0" name=""/>
        <dsp:cNvSpPr/>
      </dsp:nvSpPr>
      <dsp:spPr>
        <a:xfrm>
          <a:off x="1925670" y="6967957"/>
          <a:ext cx="3728374" cy="1719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EFB5B-1597-4F16-AE11-221D1CEF05D8}">
      <dsp:nvSpPr>
        <dsp:cNvPr id="0" name=""/>
        <dsp:cNvSpPr/>
      </dsp:nvSpPr>
      <dsp:spPr>
        <a:xfrm>
          <a:off x="2193497" y="7222392"/>
          <a:ext cx="3728374" cy="17196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Acudir a Médico Familiar IMSS</a:t>
          </a:r>
          <a:endParaRPr lang="es-ES" sz="3000" kern="1200" dirty="0"/>
        </a:p>
      </dsp:txBody>
      <dsp:txXfrm>
        <a:off x="2243862" y="7272757"/>
        <a:ext cx="3627644" cy="1618872"/>
      </dsp:txXfrm>
    </dsp:sp>
    <dsp:sp modelId="{9F50B2A4-327F-4AE1-A8D7-DAB43D0C425A}">
      <dsp:nvSpPr>
        <dsp:cNvPr id="0" name=""/>
        <dsp:cNvSpPr/>
      </dsp:nvSpPr>
      <dsp:spPr>
        <a:xfrm>
          <a:off x="1309356" y="9388595"/>
          <a:ext cx="4961002" cy="25972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D3CDA-43C1-4ECB-9017-997343E99BAD}">
      <dsp:nvSpPr>
        <dsp:cNvPr id="0" name=""/>
        <dsp:cNvSpPr/>
      </dsp:nvSpPr>
      <dsp:spPr>
        <a:xfrm>
          <a:off x="1577183" y="9643031"/>
          <a:ext cx="4961002" cy="25972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Entrega de incapacidad y/o justificante otorgada por el IMSS al Coordinador de personal </a:t>
          </a:r>
          <a:endParaRPr lang="es-ES" sz="3000" kern="1200" dirty="0"/>
        </a:p>
      </dsp:txBody>
      <dsp:txXfrm>
        <a:off x="1653253" y="9719101"/>
        <a:ext cx="4808862" cy="2445094"/>
      </dsp:txXfrm>
    </dsp:sp>
    <dsp:sp modelId="{621A76F5-6D1D-48E1-AA76-B0F32FD1A9FF}">
      <dsp:nvSpPr>
        <dsp:cNvPr id="0" name=""/>
        <dsp:cNvSpPr/>
      </dsp:nvSpPr>
      <dsp:spPr>
        <a:xfrm>
          <a:off x="6673775" y="4469730"/>
          <a:ext cx="3696821" cy="17406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F3AD8-29F8-432B-92FC-2381AC0B3D48}">
      <dsp:nvSpPr>
        <dsp:cNvPr id="0" name=""/>
        <dsp:cNvSpPr/>
      </dsp:nvSpPr>
      <dsp:spPr>
        <a:xfrm>
          <a:off x="6941602" y="4724166"/>
          <a:ext cx="3696821" cy="174061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Presenta síntomas en el centro Universitario previamente sano   </a:t>
          </a:r>
          <a:endParaRPr lang="es-ES" sz="3000" kern="1200" dirty="0"/>
        </a:p>
      </dsp:txBody>
      <dsp:txXfrm>
        <a:off x="6992583" y="4775147"/>
        <a:ext cx="3594859" cy="1638655"/>
      </dsp:txXfrm>
    </dsp:sp>
    <dsp:sp modelId="{98333D86-C563-457C-8693-9AF36A997A3B}">
      <dsp:nvSpPr>
        <dsp:cNvPr id="0" name=""/>
        <dsp:cNvSpPr/>
      </dsp:nvSpPr>
      <dsp:spPr>
        <a:xfrm>
          <a:off x="6926968" y="6911384"/>
          <a:ext cx="3190436" cy="1719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02B40-3121-486E-ABB2-C9F5571812A4}">
      <dsp:nvSpPr>
        <dsp:cNvPr id="0" name=""/>
        <dsp:cNvSpPr/>
      </dsp:nvSpPr>
      <dsp:spPr>
        <a:xfrm>
          <a:off x="7194795" y="7165820"/>
          <a:ext cx="3190436" cy="17196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Realizar prueba </a:t>
          </a:r>
          <a:endParaRPr lang="es-ES" sz="3000" kern="1200" dirty="0"/>
        </a:p>
      </dsp:txBody>
      <dsp:txXfrm>
        <a:off x="7245160" y="7216185"/>
        <a:ext cx="3089706" cy="1618872"/>
      </dsp:txXfrm>
    </dsp:sp>
    <dsp:sp modelId="{6F83D2C5-50BA-48B2-BCD2-014A4069CC3C}">
      <dsp:nvSpPr>
        <dsp:cNvPr id="0" name=""/>
        <dsp:cNvSpPr/>
      </dsp:nvSpPr>
      <dsp:spPr>
        <a:xfrm>
          <a:off x="6805723" y="9240599"/>
          <a:ext cx="3432348" cy="2761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91F1B-25A8-49E3-A28C-9B7228C1BB4F}">
      <dsp:nvSpPr>
        <dsp:cNvPr id="0" name=""/>
        <dsp:cNvSpPr/>
      </dsp:nvSpPr>
      <dsp:spPr>
        <a:xfrm>
          <a:off x="7073549" y="9495034"/>
          <a:ext cx="3432348" cy="27612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Seguimiento de acuerdo a resultado (</a:t>
          </a:r>
          <a:r>
            <a:rPr lang="es-ES" sz="3000" kern="1200" dirty="0" smtClean="0">
              <a:latin typeface="+mn-lt"/>
            </a:rPr>
            <a:t>Protocolo Sospecha  COVID</a:t>
          </a:r>
          <a:r>
            <a:rPr lang="es-ES" sz="3000" kern="1200" dirty="0" smtClean="0"/>
            <a:t>)</a:t>
          </a:r>
          <a:endParaRPr lang="es-ES" sz="3000" kern="1200" dirty="0"/>
        </a:p>
      </dsp:txBody>
      <dsp:txXfrm>
        <a:off x="7154423" y="9575908"/>
        <a:ext cx="3270600" cy="2599493"/>
      </dsp:txXfrm>
    </dsp:sp>
    <dsp:sp modelId="{601266C8-942E-4E88-88D6-B7A114D9D6B1}">
      <dsp:nvSpPr>
        <dsp:cNvPr id="0" name=""/>
        <dsp:cNvSpPr/>
      </dsp:nvSpPr>
      <dsp:spPr>
        <a:xfrm>
          <a:off x="14240738" y="2238063"/>
          <a:ext cx="2410441" cy="1530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39DB5-4DDF-4849-B93F-2ADA3B206943}">
      <dsp:nvSpPr>
        <dsp:cNvPr id="0" name=""/>
        <dsp:cNvSpPr/>
      </dsp:nvSpPr>
      <dsp:spPr>
        <a:xfrm>
          <a:off x="14508564" y="2492499"/>
          <a:ext cx="2410441" cy="15306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Alumnos </a:t>
          </a:r>
          <a:endParaRPr lang="es-ES" sz="3000" kern="1200" dirty="0"/>
        </a:p>
      </dsp:txBody>
      <dsp:txXfrm>
        <a:off x="14553395" y="2537330"/>
        <a:ext cx="2320779" cy="1440968"/>
      </dsp:txXfrm>
    </dsp:sp>
    <dsp:sp modelId="{A862D645-B7C4-4F53-B8C6-808613435984}">
      <dsp:nvSpPr>
        <dsp:cNvPr id="0" name=""/>
        <dsp:cNvSpPr/>
      </dsp:nvSpPr>
      <dsp:spPr>
        <a:xfrm>
          <a:off x="11372587" y="4469730"/>
          <a:ext cx="3425695" cy="1743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8AE9E-3FAA-4B10-B53D-C3BA254D4D9D}">
      <dsp:nvSpPr>
        <dsp:cNvPr id="0" name=""/>
        <dsp:cNvSpPr/>
      </dsp:nvSpPr>
      <dsp:spPr>
        <a:xfrm>
          <a:off x="11640414" y="4724166"/>
          <a:ext cx="3425695" cy="1743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Síntomas o contacto positivo fuera del centro universitario/ casa </a:t>
          </a:r>
          <a:endParaRPr lang="es-ES" sz="3000" kern="1200" dirty="0"/>
        </a:p>
      </dsp:txBody>
      <dsp:txXfrm>
        <a:off x="11691475" y="4775227"/>
        <a:ext cx="3323573" cy="1641220"/>
      </dsp:txXfrm>
    </dsp:sp>
    <dsp:sp modelId="{B07986A5-76C7-434E-8D68-3734BD41F1E9}">
      <dsp:nvSpPr>
        <dsp:cNvPr id="0" name=""/>
        <dsp:cNvSpPr/>
      </dsp:nvSpPr>
      <dsp:spPr>
        <a:xfrm>
          <a:off x="11424580" y="6914109"/>
          <a:ext cx="3321708" cy="1799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FFC27-4959-4FED-A96B-212CE4497ADC}">
      <dsp:nvSpPr>
        <dsp:cNvPr id="0" name=""/>
        <dsp:cNvSpPr/>
      </dsp:nvSpPr>
      <dsp:spPr>
        <a:xfrm>
          <a:off x="11692407" y="7168544"/>
          <a:ext cx="3321708" cy="17997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Acudir a Médico Familiar IMSS</a:t>
          </a:r>
          <a:endParaRPr lang="es-ES" sz="3000" kern="1200" dirty="0"/>
        </a:p>
      </dsp:txBody>
      <dsp:txXfrm>
        <a:off x="11745121" y="7221258"/>
        <a:ext cx="3216280" cy="1694348"/>
      </dsp:txXfrm>
    </dsp:sp>
    <dsp:sp modelId="{51A21A5C-2417-4A7F-9032-AD3FEB259142}">
      <dsp:nvSpPr>
        <dsp:cNvPr id="0" name=""/>
        <dsp:cNvSpPr/>
      </dsp:nvSpPr>
      <dsp:spPr>
        <a:xfrm>
          <a:off x="10772543" y="9249078"/>
          <a:ext cx="4622841" cy="2701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48D14-767E-4CE0-A438-8C7EE4F01228}">
      <dsp:nvSpPr>
        <dsp:cNvPr id="0" name=""/>
        <dsp:cNvSpPr/>
      </dsp:nvSpPr>
      <dsp:spPr>
        <a:xfrm>
          <a:off x="11040370" y="9503514"/>
          <a:ext cx="4622841" cy="27013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+mn-lt"/>
            </a:rPr>
            <a:t>Entrega de incapacidad y/o justificante otorgada por el IMSS a Control Escolar/Maestros (as).   </a:t>
          </a:r>
          <a:endParaRPr lang="es-ES" sz="3000" kern="1200" dirty="0"/>
        </a:p>
      </dsp:txBody>
      <dsp:txXfrm>
        <a:off x="11119488" y="9582632"/>
        <a:ext cx="4464605" cy="2543066"/>
      </dsp:txXfrm>
    </dsp:sp>
    <dsp:sp modelId="{24D3A60B-1CC8-4DDC-B02F-F19AD6F5D850}">
      <dsp:nvSpPr>
        <dsp:cNvPr id="0" name=""/>
        <dsp:cNvSpPr/>
      </dsp:nvSpPr>
      <dsp:spPr>
        <a:xfrm>
          <a:off x="15821351" y="4469730"/>
          <a:ext cx="3697978" cy="1794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990AB-90FA-4CF2-8C2D-8BD801EB5603}">
      <dsp:nvSpPr>
        <dsp:cNvPr id="0" name=""/>
        <dsp:cNvSpPr/>
      </dsp:nvSpPr>
      <dsp:spPr>
        <a:xfrm>
          <a:off x="16089178" y="4724166"/>
          <a:ext cx="3697978" cy="1794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Presenta síntomas en el centro Universitario previamente sano </a:t>
          </a:r>
          <a:endParaRPr lang="es-ES" sz="3000" kern="1200" dirty="0"/>
        </a:p>
      </dsp:txBody>
      <dsp:txXfrm>
        <a:off x="16141737" y="4776725"/>
        <a:ext cx="3592860" cy="1689362"/>
      </dsp:txXfrm>
    </dsp:sp>
    <dsp:sp modelId="{C56F15AD-1AD3-46F5-822C-63BA8EC6BCD4}">
      <dsp:nvSpPr>
        <dsp:cNvPr id="0" name=""/>
        <dsp:cNvSpPr/>
      </dsp:nvSpPr>
      <dsp:spPr>
        <a:xfrm>
          <a:off x="16077412" y="6965247"/>
          <a:ext cx="3185856" cy="1711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61243-029E-475B-BDCC-A00CD0448E2F}">
      <dsp:nvSpPr>
        <dsp:cNvPr id="0" name=""/>
        <dsp:cNvSpPr/>
      </dsp:nvSpPr>
      <dsp:spPr>
        <a:xfrm>
          <a:off x="16345239" y="7219683"/>
          <a:ext cx="3185856" cy="17115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Realizar prueba </a:t>
          </a:r>
          <a:endParaRPr lang="es-ES" sz="3000" kern="1200" dirty="0"/>
        </a:p>
      </dsp:txBody>
      <dsp:txXfrm>
        <a:off x="16395368" y="7269812"/>
        <a:ext cx="3085598" cy="1611277"/>
      </dsp:txXfrm>
    </dsp:sp>
    <dsp:sp modelId="{BB10DF0B-64BB-41F4-B960-898DCE657752}">
      <dsp:nvSpPr>
        <dsp:cNvPr id="0" name=""/>
        <dsp:cNvSpPr/>
      </dsp:nvSpPr>
      <dsp:spPr>
        <a:xfrm>
          <a:off x="15932509" y="9367289"/>
          <a:ext cx="3475663" cy="26675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2ABE4-35BE-477B-832E-E94CD0BEA7D1}">
      <dsp:nvSpPr>
        <dsp:cNvPr id="0" name=""/>
        <dsp:cNvSpPr/>
      </dsp:nvSpPr>
      <dsp:spPr>
        <a:xfrm>
          <a:off x="16200335" y="9621724"/>
          <a:ext cx="3475663" cy="26675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Seguimiento de acuerdo a resultado (</a:t>
          </a:r>
          <a:r>
            <a:rPr lang="es-ES" sz="3000" kern="1200" dirty="0" smtClean="0">
              <a:latin typeface="+mn-lt"/>
            </a:rPr>
            <a:t>Protocolo Sospecha  COVID</a:t>
          </a:r>
          <a:r>
            <a:rPr lang="es-ES" sz="3000" kern="1200" dirty="0" smtClean="0"/>
            <a:t>)</a:t>
          </a:r>
          <a:endParaRPr lang="es-ES" sz="3000" kern="1200" dirty="0"/>
        </a:p>
      </dsp:txBody>
      <dsp:txXfrm>
        <a:off x="16278464" y="9699853"/>
        <a:ext cx="3319405" cy="2511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B552D-7138-4A50-8A10-96D52387DF39}">
      <dsp:nvSpPr>
        <dsp:cNvPr id="0" name=""/>
        <dsp:cNvSpPr/>
      </dsp:nvSpPr>
      <dsp:spPr>
        <a:xfrm>
          <a:off x="13667940" y="9481999"/>
          <a:ext cx="1012742" cy="2177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6371" y="0"/>
              </a:lnTo>
              <a:lnTo>
                <a:pt x="506371" y="2177395"/>
              </a:lnTo>
              <a:lnTo>
                <a:pt x="1012742" y="217739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63A93-3FA2-4D5B-B3C7-AD268AD65881}">
      <dsp:nvSpPr>
        <dsp:cNvPr id="0" name=""/>
        <dsp:cNvSpPr/>
      </dsp:nvSpPr>
      <dsp:spPr>
        <a:xfrm>
          <a:off x="13667940" y="9436279"/>
          <a:ext cx="1012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2742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14D84-03C4-4FB7-9069-9F26000CD354}">
      <dsp:nvSpPr>
        <dsp:cNvPr id="0" name=""/>
        <dsp:cNvSpPr/>
      </dsp:nvSpPr>
      <dsp:spPr>
        <a:xfrm>
          <a:off x="13667940" y="7304603"/>
          <a:ext cx="1012742" cy="2177395"/>
        </a:xfrm>
        <a:custGeom>
          <a:avLst/>
          <a:gdLst/>
          <a:ahLst/>
          <a:cxnLst/>
          <a:rect l="0" t="0" r="0" b="0"/>
          <a:pathLst>
            <a:path>
              <a:moveTo>
                <a:pt x="0" y="2177395"/>
              </a:moveTo>
              <a:lnTo>
                <a:pt x="506371" y="2177395"/>
              </a:lnTo>
              <a:lnTo>
                <a:pt x="506371" y="0"/>
              </a:lnTo>
              <a:lnTo>
                <a:pt x="1012742" y="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C39CC-8B18-4346-8C63-9E61BC90E435}">
      <dsp:nvSpPr>
        <dsp:cNvPr id="0" name=""/>
        <dsp:cNvSpPr/>
      </dsp:nvSpPr>
      <dsp:spPr>
        <a:xfrm>
          <a:off x="7591487" y="6215906"/>
          <a:ext cx="1012742" cy="3266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6371" y="0"/>
              </a:lnTo>
              <a:lnTo>
                <a:pt x="506371" y="3266093"/>
              </a:lnTo>
              <a:lnTo>
                <a:pt x="1012742" y="326609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153C4-6ACD-4C33-8CB5-3484A7C4155A}">
      <dsp:nvSpPr>
        <dsp:cNvPr id="0" name=""/>
        <dsp:cNvSpPr/>
      </dsp:nvSpPr>
      <dsp:spPr>
        <a:xfrm>
          <a:off x="13667940" y="2949812"/>
          <a:ext cx="1012742" cy="2177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6371" y="0"/>
              </a:lnTo>
              <a:lnTo>
                <a:pt x="506371" y="2177395"/>
              </a:lnTo>
              <a:lnTo>
                <a:pt x="1012742" y="217739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07F1-A3D2-41AC-9F5C-909D9BADCDE5}">
      <dsp:nvSpPr>
        <dsp:cNvPr id="0" name=""/>
        <dsp:cNvSpPr/>
      </dsp:nvSpPr>
      <dsp:spPr>
        <a:xfrm>
          <a:off x="13667940" y="2904092"/>
          <a:ext cx="1012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2742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FC861-BF05-4DC1-9A39-9E4D5C6D113A}">
      <dsp:nvSpPr>
        <dsp:cNvPr id="0" name=""/>
        <dsp:cNvSpPr/>
      </dsp:nvSpPr>
      <dsp:spPr>
        <a:xfrm>
          <a:off x="13667940" y="772416"/>
          <a:ext cx="1012742" cy="2177395"/>
        </a:xfrm>
        <a:custGeom>
          <a:avLst/>
          <a:gdLst/>
          <a:ahLst/>
          <a:cxnLst/>
          <a:rect l="0" t="0" r="0" b="0"/>
          <a:pathLst>
            <a:path>
              <a:moveTo>
                <a:pt x="0" y="2177395"/>
              </a:moveTo>
              <a:lnTo>
                <a:pt x="506371" y="2177395"/>
              </a:lnTo>
              <a:lnTo>
                <a:pt x="506371" y="0"/>
              </a:lnTo>
              <a:lnTo>
                <a:pt x="1012742" y="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4EBFD-0EBF-4E0F-87BA-99FB32A00472}">
      <dsp:nvSpPr>
        <dsp:cNvPr id="0" name=""/>
        <dsp:cNvSpPr/>
      </dsp:nvSpPr>
      <dsp:spPr>
        <a:xfrm>
          <a:off x="7591487" y="2949812"/>
          <a:ext cx="1012742" cy="3266093"/>
        </a:xfrm>
        <a:custGeom>
          <a:avLst/>
          <a:gdLst/>
          <a:ahLst/>
          <a:cxnLst/>
          <a:rect l="0" t="0" r="0" b="0"/>
          <a:pathLst>
            <a:path>
              <a:moveTo>
                <a:pt x="0" y="3266093"/>
              </a:moveTo>
              <a:lnTo>
                <a:pt x="506371" y="3266093"/>
              </a:lnTo>
              <a:lnTo>
                <a:pt x="506371" y="0"/>
              </a:lnTo>
              <a:lnTo>
                <a:pt x="1012742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2473C-6AA8-427E-AA7A-39EF2AE083C7}">
      <dsp:nvSpPr>
        <dsp:cNvPr id="0" name=""/>
        <dsp:cNvSpPr/>
      </dsp:nvSpPr>
      <dsp:spPr>
        <a:xfrm>
          <a:off x="2527777" y="5443690"/>
          <a:ext cx="5063710" cy="1544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Pruebas COVID  </a:t>
          </a:r>
          <a:endParaRPr lang="es-ES" sz="3600" kern="1200" dirty="0"/>
        </a:p>
      </dsp:txBody>
      <dsp:txXfrm>
        <a:off x="2527777" y="5443690"/>
        <a:ext cx="5063710" cy="1544431"/>
      </dsp:txXfrm>
    </dsp:sp>
    <dsp:sp modelId="{8812C334-E907-478F-A751-62D7AEBB971E}">
      <dsp:nvSpPr>
        <dsp:cNvPr id="0" name=""/>
        <dsp:cNvSpPr/>
      </dsp:nvSpPr>
      <dsp:spPr>
        <a:xfrm>
          <a:off x="8604230" y="2177596"/>
          <a:ext cx="5063710" cy="1544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Académicos y Maestros </a:t>
          </a:r>
          <a:endParaRPr lang="es-ES" sz="3600" kern="1200" dirty="0"/>
        </a:p>
      </dsp:txBody>
      <dsp:txXfrm>
        <a:off x="8604230" y="2177596"/>
        <a:ext cx="5063710" cy="1544431"/>
      </dsp:txXfrm>
    </dsp:sp>
    <dsp:sp modelId="{EBB7C8F8-A9D3-4D2E-8AE3-7FA75CAAF48A}">
      <dsp:nvSpPr>
        <dsp:cNvPr id="0" name=""/>
        <dsp:cNvSpPr/>
      </dsp:nvSpPr>
      <dsp:spPr>
        <a:xfrm>
          <a:off x="14680683" y="201"/>
          <a:ext cx="5063710" cy="1544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Se realiza prueba solo en casos de sospecha </a:t>
          </a:r>
          <a:endParaRPr lang="es-ES" sz="3600" kern="1200" dirty="0"/>
        </a:p>
      </dsp:txBody>
      <dsp:txXfrm>
        <a:off x="14680683" y="201"/>
        <a:ext cx="5063710" cy="1544431"/>
      </dsp:txXfrm>
    </dsp:sp>
    <dsp:sp modelId="{516FC6FA-0CD6-49F1-94CE-6E7C9B217702}">
      <dsp:nvSpPr>
        <dsp:cNvPr id="0" name=""/>
        <dsp:cNvSpPr/>
      </dsp:nvSpPr>
      <dsp:spPr>
        <a:xfrm>
          <a:off x="14680683" y="2177596"/>
          <a:ext cx="5063710" cy="1544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Seguir Protocolo de caso de Sospecha </a:t>
          </a:r>
          <a:endParaRPr lang="es-ES" sz="3600" kern="1200" dirty="0"/>
        </a:p>
      </dsp:txBody>
      <dsp:txXfrm>
        <a:off x="14680683" y="2177596"/>
        <a:ext cx="5063710" cy="1544431"/>
      </dsp:txXfrm>
    </dsp:sp>
    <dsp:sp modelId="{F98EF762-A8A3-49CD-900A-F8E86A7B2E7D}">
      <dsp:nvSpPr>
        <dsp:cNvPr id="0" name=""/>
        <dsp:cNvSpPr/>
      </dsp:nvSpPr>
      <dsp:spPr>
        <a:xfrm>
          <a:off x="14680683" y="4354992"/>
          <a:ext cx="5063710" cy="1544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Permisos e Incapacidades otorgadas únicamente por el IMSS</a:t>
          </a:r>
          <a:endParaRPr lang="es-ES" sz="3600" kern="1200" dirty="0"/>
        </a:p>
      </dsp:txBody>
      <dsp:txXfrm>
        <a:off x="14680683" y="4354992"/>
        <a:ext cx="5063710" cy="1544431"/>
      </dsp:txXfrm>
    </dsp:sp>
    <dsp:sp modelId="{8059F8B3-54BC-4A25-A5EE-75E24BC35D82}">
      <dsp:nvSpPr>
        <dsp:cNvPr id="0" name=""/>
        <dsp:cNvSpPr/>
      </dsp:nvSpPr>
      <dsp:spPr>
        <a:xfrm>
          <a:off x="8604230" y="8709783"/>
          <a:ext cx="5063710" cy="1544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Alumnos </a:t>
          </a:r>
          <a:endParaRPr lang="es-ES" sz="3600" kern="1200" dirty="0"/>
        </a:p>
      </dsp:txBody>
      <dsp:txXfrm>
        <a:off x="8604230" y="8709783"/>
        <a:ext cx="5063710" cy="1544431"/>
      </dsp:txXfrm>
    </dsp:sp>
    <dsp:sp modelId="{5750BC45-4033-4D4F-B8FC-41D9A1D1CFDF}">
      <dsp:nvSpPr>
        <dsp:cNvPr id="0" name=""/>
        <dsp:cNvSpPr/>
      </dsp:nvSpPr>
      <dsp:spPr>
        <a:xfrm>
          <a:off x="14680683" y="6532387"/>
          <a:ext cx="5063710" cy="1544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Se realiza prueba solo en casos de sospecha </a:t>
          </a:r>
          <a:endParaRPr lang="es-ES" sz="3600" kern="1200" dirty="0"/>
        </a:p>
      </dsp:txBody>
      <dsp:txXfrm>
        <a:off x="14680683" y="6532387"/>
        <a:ext cx="5063710" cy="1544431"/>
      </dsp:txXfrm>
    </dsp:sp>
    <dsp:sp modelId="{6693BCB1-CD8D-4601-ABA6-DB807D107470}">
      <dsp:nvSpPr>
        <dsp:cNvPr id="0" name=""/>
        <dsp:cNvSpPr/>
      </dsp:nvSpPr>
      <dsp:spPr>
        <a:xfrm>
          <a:off x="14680683" y="8709783"/>
          <a:ext cx="5063710" cy="1544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smtClean="0"/>
            <a:t>Seguir Protocolo de caso de Sospecha </a:t>
          </a:r>
          <a:endParaRPr lang="es-ES" sz="3600" kern="1200" dirty="0"/>
        </a:p>
      </dsp:txBody>
      <dsp:txXfrm>
        <a:off x="14680683" y="8709783"/>
        <a:ext cx="5063710" cy="1544431"/>
      </dsp:txXfrm>
    </dsp:sp>
    <dsp:sp modelId="{94738A10-11BE-4172-B1D0-5765BF4167DF}">
      <dsp:nvSpPr>
        <dsp:cNvPr id="0" name=""/>
        <dsp:cNvSpPr/>
      </dsp:nvSpPr>
      <dsp:spPr>
        <a:xfrm>
          <a:off x="14680683" y="10887179"/>
          <a:ext cx="5063710" cy="1544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Permisos e Incapacidades otorgadas únicamente por el IMSS</a:t>
          </a:r>
          <a:endParaRPr lang="es-ES" sz="3600" kern="1200" dirty="0"/>
        </a:p>
      </dsp:txBody>
      <dsp:txXfrm>
        <a:off x="14680683" y="10887179"/>
        <a:ext cx="5063710" cy="15444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FE1D3-CC97-4062-AB4C-0D0BACBE1DDF}">
      <dsp:nvSpPr>
        <dsp:cNvPr id="0" name=""/>
        <dsp:cNvSpPr/>
      </dsp:nvSpPr>
      <dsp:spPr>
        <a:xfrm rot="5400000">
          <a:off x="-516617" y="516949"/>
          <a:ext cx="3444115" cy="241088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 rot="-5400000">
        <a:off x="1" y="1205773"/>
        <a:ext cx="2410881" cy="1033234"/>
      </dsp:txXfrm>
    </dsp:sp>
    <dsp:sp modelId="{5F8D942E-BF39-40EE-B961-A67B43B52E3D}">
      <dsp:nvSpPr>
        <dsp:cNvPr id="0" name=""/>
        <dsp:cNvSpPr/>
      </dsp:nvSpPr>
      <dsp:spPr>
        <a:xfrm rot="5400000">
          <a:off x="8326237" y="-5915023"/>
          <a:ext cx="2238675" cy="14069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900" kern="1200" dirty="0" smtClean="0"/>
            <a:t>Asistir a su Médico Familiar IMSS en la clínica que le corresponda </a:t>
          </a:r>
          <a:endParaRPr lang="es-E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900" kern="1200" dirty="0" smtClean="0">
              <a:latin typeface="+mn-lt"/>
            </a:rPr>
            <a:t>Entrega de incapacidad al Coordinador de Personal máximo 2 días posteriores a la emisión del mismo</a:t>
          </a:r>
          <a:endParaRPr lang="es-ES" sz="3900" kern="1200" dirty="0"/>
        </a:p>
      </dsp:txBody>
      <dsp:txXfrm rot="-5400000">
        <a:off x="2410882" y="109615"/>
        <a:ext cx="13960104" cy="2020109"/>
      </dsp:txXfrm>
    </dsp:sp>
    <dsp:sp modelId="{8A3C7B38-2051-449F-90A2-CD24FFBF6E9D}">
      <dsp:nvSpPr>
        <dsp:cNvPr id="0" name=""/>
        <dsp:cNvSpPr/>
      </dsp:nvSpPr>
      <dsp:spPr>
        <a:xfrm rot="5400000">
          <a:off x="-516617" y="3775879"/>
          <a:ext cx="3444115" cy="2410881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 rot="-5400000">
        <a:off x="1" y="4464703"/>
        <a:ext cx="2410881" cy="1033234"/>
      </dsp:txXfrm>
    </dsp:sp>
    <dsp:sp modelId="{634225C2-76D1-405B-9609-0A1D173BDA7C}">
      <dsp:nvSpPr>
        <dsp:cNvPr id="0" name=""/>
        <dsp:cNvSpPr/>
      </dsp:nvSpPr>
      <dsp:spPr>
        <a:xfrm rot="5400000">
          <a:off x="8326237" y="-2553048"/>
          <a:ext cx="2238675" cy="14069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900" kern="1200" dirty="0" smtClean="0"/>
            <a:t>Notificar a secretario académico y coordinador de carrera</a:t>
          </a:r>
          <a:endParaRPr lang="es-E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900" kern="1200" dirty="0" smtClean="0"/>
            <a:t>Notificar estudiantes para medidas pertinentes  </a:t>
          </a:r>
          <a:endParaRPr lang="es-ES" sz="3900" kern="1200" dirty="0"/>
        </a:p>
      </dsp:txBody>
      <dsp:txXfrm rot="-5400000">
        <a:off x="2410882" y="3471590"/>
        <a:ext cx="13960104" cy="2020109"/>
      </dsp:txXfrm>
    </dsp:sp>
    <dsp:sp modelId="{DC3DEA9B-C81F-44EF-8A08-2B1F033D5FA9}">
      <dsp:nvSpPr>
        <dsp:cNvPr id="0" name=""/>
        <dsp:cNvSpPr/>
      </dsp:nvSpPr>
      <dsp:spPr>
        <a:xfrm rot="5400000">
          <a:off x="-516617" y="7034809"/>
          <a:ext cx="3444115" cy="2410881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 rot="-5400000">
        <a:off x="1" y="7723633"/>
        <a:ext cx="2410881" cy="1033234"/>
      </dsp:txXfrm>
    </dsp:sp>
    <dsp:sp modelId="{44D99945-61FC-4F03-A0EB-9EC68BEF9941}">
      <dsp:nvSpPr>
        <dsp:cNvPr id="0" name=""/>
        <dsp:cNvSpPr/>
      </dsp:nvSpPr>
      <dsp:spPr>
        <a:xfrm rot="5400000">
          <a:off x="8326237" y="602835"/>
          <a:ext cx="2238675" cy="14069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900" kern="1200" dirty="0" smtClean="0"/>
            <a:t>En caso de síntomas en un alumno por contacto, el mismo podrá solicitar prueba PCR (APOLO) o antígeno (Servicio médico) según aplique </a:t>
          </a:r>
          <a:endParaRPr lang="es-ES" sz="3900" kern="1200" dirty="0"/>
        </a:p>
      </dsp:txBody>
      <dsp:txXfrm rot="-5400000">
        <a:off x="2410882" y="6627474"/>
        <a:ext cx="13960104" cy="20201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FE1D3-CC97-4062-AB4C-0D0BACBE1DDF}">
      <dsp:nvSpPr>
        <dsp:cNvPr id="0" name=""/>
        <dsp:cNvSpPr/>
      </dsp:nvSpPr>
      <dsp:spPr>
        <a:xfrm rot="5400000">
          <a:off x="-498668" y="509942"/>
          <a:ext cx="3324458" cy="232712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 rot="-5400000">
        <a:off x="1" y="1174833"/>
        <a:ext cx="2327120" cy="997338"/>
      </dsp:txXfrm>
    </dsp:sp>
    <dsp:sp modelId="{5F8D942E-BF39-40EE-B961-A67B43B52E3D}">
      <dsp:nvSpPr>
        <dsp:cNvPr id="0" name=""/>
        <dsp:cNvSpPr/>
      </dsp:nvSpPr>
      <dsp:spPr>
        <a:xfrm rot="5400000">
          <a:off x="9178125" y="-6839730"/>
          <a:ext cx="2160897" cy="1586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Asistir a su Médico Familiar IMSS en la clínica que le corresponda</a:t>
          </a:r>
          <a:endParaRPr lang="es-E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Aislamiento del alumno de acuerdo con el justificante otorgado por el IMSS</a:t>
          </a:r>
          <a:endParaRPr lang="es-ES" sz="3600" kern="1200" dirty="0"/>
        </a:p>
      </dsp:txBody>
      <dsp:txXfrm rot="-5400000">
        <a:off x="2327120" y="116761"/>
        <a:ext cx="15757421" cy="1949925"/>
      </dsp:txXfrm>
    </dsp:sp>
    <dsp:sp modelId="{8A3C7B38-2051-449F-90A2-CD24FFBF6E9D}">
      <dsp:nvSpPr>
        <dsp:cNvPr id="0" name=""/>
        <dsp:cNvSpPr/>
      </dsp:nvSpPr>
      <dsp:spPr>
        <a:xfrm rot="5400000">
          <a:off x="-498668" y="3649395"/>
          <a:ext cx="3324458" cy="232712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 rot="-5400000">
        <a:off x="1" y="4314286"/>
        <a:ext cx="2327120" cy="997338"/>
      </dsp:txXfrm>
    </dsp:sp>
    <dsp:sp modelId="{634225C2-76D1-405B-9609-0A1D173BDA7C}">
      <dsp:nvSpPr>
        <dsp:cNvPr id="0" name=""/>
        <dsp:cNvSpPr/>
      </dsp:nvSpPr>
      <dsp:spPr>
        <a:xfrm rot="5400000">
          <a:off x="9178125" y="-3700277"/>
          <a:ext cx="2160897" cy="1586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Notificar a control escolar y coordinador de carrera</a:t>
          </a:r>
          <a:endParaRPr lang="es-E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Notificar con el justificante máximo 2 días posterior a la emisión del mismo </a:t>
          </a:r>
          <a:endParaRPr lang="es-ES" sz="3600" kern="1200" dirty="0"/>
        </a:p>
      </dsp:txBody>
      <dsp:txXfrm rot="-5400000">
        <a:off x="2327120" y="3256214"/>
        <a:ext cx="15757421" cy="1949925"/>
      </dsp:txXfrm>
    </dsp:sp>
    <dsp:sp modelId="{DC3DEA9B-C81F-44EF-8A08-2B1F033D5FA9}">
      <dsp:nvSpPr>
        <dsp:cNvPr id="0" name=""/>
        <dsp:cNvSpPr/>
      </dsp:nvSpPr>
      <dsp:spPr>
        <a:xfrm rot="5400000">
          <a:off x="-498668" y="6788848"/>
          <a:ext cx="3324458" cy="2327120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 rot="-5400000">
        <a:off x="1" y="7453739"/>
        <a:ext cx="2327120" cy="997338"/>
      </dsp:txXfrm>
    </dsp:sp>
    <dsp:sp modelId="{44D99945-61FC-4F03-A0EB-9EC68BEF9941}">
      <dsp:nvSpPr>
        <dsp:cNvPr id="0" name=""/>
        <dsp:cNvSpPr/>
      </dsp:nvSpPr>
      <dsp:spPr>
        <a:xfrm rot="5400000">
          <a:off x="9178125" y="-560825"/>
          <a:ext cx="2160897" cy="1586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En</a:t>
          </a:r>
          <a:r>
            <a:rPr lang="es-ES" sz="3600" kern="1200" baseline="0" dirty="0" smtClean="0"/>
            <a:t> caso de que algún compañero se notifique con sintomatología acudir con Médico Familiar IMSS en clínica que corresponda</a:t>
          </a:r>
          <a:endParaRPr lang="es-E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Notificar a otros profesores en contacto con el grupo y realizarles prueba en caso de sospecha </a:t>
          </a:r>
          <a:endParaRPr lang="es-ES" sz="3600" kern="1200" dirty="0"/>
        </a:p>
      </dsp:txBody>
      <dsp:txXfrm rot="-5400000">
        <a:off x="2327120" y="6395666"/>
        <a:ext cx="15757421" cy="1949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47E57-06F6-47EA-A922-E5C6796E6342}">
      <dsp:nvSpPr>
        <dsp:cNvPr id="0" name=""/>
        <dsp:cNvSpPr/>
      </dsp:nvSpPr>
      <dsp:spPr>
        <a:xfrm rot="5400000">
          <a:off x="-686109" y="696377"/>
          <a:ext cx="4574060" cy="3201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Solicitud de prueba</a:t>
          </a:r>
          <a:endParaRPr lang="es-ES" sz="4700" kern="1200" dirty="0"/>
        </a:p>
      </dsp:txBody>
      <dsp:txXfrm rot="-5400000">
        <a:off x="0" y="1611189"/>
        <a:ext cx="3201842" cy="1372218"/>
      </dsp:txXfrm>
    </dsp:sp>
    <dsp:sp modelId="{DB6C53EC-7E38-41E8-8E5D-DFB50DB99E10}">
      <dsp:nvSpPr>
        <dsp:cNvPr id="0" name=""/>
        <dsp:cNvSpPr/>
      </dsp:nvSpPr>
      <dsp:spPr>
        <a:xfrm rot="5400000">
          <a:off x="9888634" y="-6676523"/>
          <a:ext cx="2973139" cy="16346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000" kern="1200" dirty="0" smtClean="0"/>
            <a:t>La Universidad de Guadalajara se encarga de seguir aplicando pruebas en casos de sospecha o contacto con otros casos positivos con la finalidad de agilizar el trámite del trabajador ante IMSS. </a:t>
          </a:r>
          <a:endParaRPr lang="es-ES" sz="4000" kern="1200" dirty="0"/>
        </a:p>
      </dsp:txBody>
      <dsp:txXfrm rot="-5400000">
        <a:off x="3201843" y="155405"/>
        <a:ext cx="16201586" cy="2682865"/>
      </dsp:txXfrm>
    </dsp:sp>
    <dsp:sp modelId="{990B09BD-ACE9-46F8-BFF7-394CA5E7E272}">
      <dsp:nvSpPr>
        <dsp:cNvPr id="0" name=""/>
        <dsp:cNvSpPr/>
      </dsp:nvSpPr>
      <dsp:spPr>
        <a:xfrm rot="5400000">
          <a:off x="-686109" y="5087262"/>
          <a:ext cx="4574060" cy="3201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Expedición</a:t>
          </a:r>
          <a:endParaRPr lang="es-ES" sz="4700" kern="1200" dirty="0"/>
        </a:p>
      </dsp:txBody>
      <dsp:txXfrm rot="-5400000">
        <a:off x="0" y="6002074"/>
        <a:ext cx="3201842" cy="1372218"/>
      </dsp:txXfrm>
    </dsp:sp>
    <dsp:sp modelId="{19036593-FF9E-4411-BE13-EB304400A50F}">
      <dsp:nvSpPr>
        <dsp:cNvPr id="0" name=""/>
        <dsp:cNvSpPr/>
      </dsp:nvSpPr>
      <dsp:spPr>
        <a:xfrm rot="5400000">
          <a:off x="9888634" y="-2285638"/>
          <a:ext cx="2973139" cy="16346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000" kern="1200" dirty="0" smtClean="0"/>
            <a:t>La Universidad de Guadalajara se </a:t>
          </a:r>
          <a:r>
            <a:rPr lang="es-MX" sz="4000" kern="1200" smtClean="0"/>
            <a:t>apega a </a:t>
          </a:r>
          <a:r>
            <a:rPr lang="es-MX" sz="4000" kern="1200" dirty="0" smtClean="0"/>
            <a:t>los lineamientos del IMSS, dejando sin validez y uso a partir del día de hoy 22/02/22 el Permiso de Aislamiento COVID Institucional que se usaron en meses pasados. </a:t>
          </a:r>
          <a:endParaRPr lang="es-ES" sz="4000" kern="1200" dirty="0"/>
        </a:p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4000" kern="1200" dirty="0" smtClean="0"/>
            <a:t>Se adopta el protocolo exclusivo de envió de los trabajadores sospechosos o diagnosticados con COVID 19 para atención por su Médico Familiar.</a:t>
          </a:r>
          <a:endParaRPr lang="es-ES" sz="4000" kern="1200" dirty="0"/>
        </a:p>
      </dsp:txBody>
      <dsp:txXfrm rot="-5400000">
        <a:off x="3201843" y="4546290"/>
        <a:ext cx="16201586" cy="2682865"/>
      </dsp:txXfrm>
    </dsp:sp>
    <dsp:sp modelId="{F2814CFC-28CE-420F-901F-BF8C83C8A57A}">
      <dsp:nvSpPr>
        <dsp:cNvPr id="0" name=""/>
        <dsp:cNvSpPr/>
      </dsp:nvSpPr>
      <dsp:spPr>
        <a:xfrm rot="5400000">
          <a:off x="-686109" y="9478146"/>
          <a:ext cx="4574060" cy="3201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Entrega</a:t>
          </a:r>
          <a:endParaRPr lang="es-ES" sz="4700" kern="1200" dirty="0"/>
        </a:p>
      </dsp:txBody>
      <dsp:txXfrm rot="-5400000">
        <a:off x="0" y="10392958"/>
        <a:ext cx="3201842" cy="1372218"/>
      </dsp:txXfrm>
    </dsp:sp>
    <dsp:sp modelId="{E04BDFE5-A968-46DA-A7F8-90B21D978897}">
      <dsp:nvSpPr>
        <dsp:cNvPr id="0" name=""/>
        <dsp:cNvSpPr/>
      </dsp:nvSpPr>
      <dsp:spPr>
        <a:xfrm rot="5400000">
          <a:off x="9965490" y="2105245"/>
          <a:ext cx="2819428" cy="16346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4000" kern="1200" dirty="0" smtClean="0"/>
            <a:t>La entrega de incapacidades correspondientes directamente con el jefe de personal para el seguimiento que normalmente se daba en el Centro Universitario. </a:t>
          </a:r>
          <a:endParaRPr lang="es-ES" sz="4000" kern="1200" dirty="0"/>
        </a:p>
      </dsp:txBody>
      <dsp:txXfrm rot="-5400000">
        <a:off x="3201843" y="9006526"/>
        <a:ext cx="16209090" cy="2544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ED3C5-DD20-4A84-9009-0B9A7C6B50D7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139E-4BCE-417B-BF44-3A98B9968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7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139E-4BCE-417B-BF44-3A98B99687C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12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139E-4BCE-417B-BF44-3A98B99687C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95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139E-4BCE-417B-BF44-3A98B99687C1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4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139E-4BCE-417B-BF44-3A98B99687C1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42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09A5-6341-804F-A04F-FC1F80EDE2A5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157E7-69A5-5641-9432-8E4A3134E0D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6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" y="0"/>
            <a:ext cx="24382800" cy="137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384" y="0"/>
            <a:ext cx="24939797" cy="14030000"/>
          </a:xfrm>
        </p:spPr>
      </p:pic>
      <p:sp>
        <p:nvSpPr>
          <p:cNvPr id="7" name="CuadroTexto 6"/>
          <p:cNvSpPr txBox="1"/>
          <p:nvPr/>
        </p:nvSpPr>
        <p:spPr>
          <a:xfrm>
            <a:off x="3877066" y="8765069"/>
            <a:ext cx="296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662068" y="249020"/>
            <a:ext cx="19943897" cy="9162379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> PROTOCOLO INTERNO PRUEBAS COVID</a:t>
            </a: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>CENTRO UNIVERSITARIO DE TLAJOMULCO</a:t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endParaRPr lang="es-E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086" y="11266762"/>
            <a:ext cx="6596743" cy="17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" y="-656"/>
            <a:ext cx="24382800" cy="1371665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559630" y="359229"/>
            <a:ext cx="14757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8000" dirty="0"/>
          </a:p>
          <a:p>
            <a:r>
              <a:rPr lang="es-MX" sz="8000" dirty="0" smtClean="0"/>
              <a:t>Puntos importantes a recordar  </a:t>
            </a:r>
            <a:endParaRPr lang="es-MX" sz="80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917428"/>
              </p:ext>
            </p:extLst>
          </p:nvPr>
        </p:nvGraphicFramePr>
        <p:xfrm>
          <a:off x="1676400" y="2860703"/>
          <a:ext cx="21029613" cy="1044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8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" y="93855"/>
            <a:ext cx="24382800" cy="13716656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101711" y="-338432"/>
            <a:ext cx="17126815" cy="5609327"/>
          </a:xfrm>
        </p:spPr>
        <p:txBody>
          <a:bodyPr>
            <a:normAutofit/>
          </a:bodyPr>
          <a:lstStyle/>
          <a:p>
            <a:pPr algn="ctr"/>
            <a:r>
              <a:rPr lang="es-MX" b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MX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es-MX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947073" y="3801926"/>
            <a:ext cx="9606438" cy="1974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74246" y="6785279"/>
            <a:ext cx="4211457" cy="513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u="sng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063729" y="8633157"/>
            <a:ext cx="4138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.</a:t>
            </a:r>
          </a:p>
          <a:p>
            <a:endParaRPr lang="es-MX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244031203"/>
              </p:ext>
            </p:extLst>
          </p:nvPr>
        </p:nvGraphicFramePr>
        <p:xfrm>
          <a:off x="2416629" y="-1"/>
          <a:ext cx="20785799" cy="1381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4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" y="1"/>
            <a:ext cx="24382800" cy="13716659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3613804" y="10613669"/>
            <a:ext cx="9978049" cy="1771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6000" b="1" u="sng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974139" y="11162715"/>
            <a:ext cx="8380763" cy="802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6000" b="1" u="sng" dirty="0"/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368748"/>
              </p:ext>
            </p:extLst>
          </p:nvPr>
        </p:nvGraphicFramePr>
        <p:xfrm>
          <a:off x="2058450" y="685800"/>
          <a:ext cx="21096514" cy="1237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71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0"/>
            <a:ext cx="24382800" cy="1371665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288088" y="10339529"/>
            <a:ext cx="5840392" cy="2712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6600" b="1" u="sng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870506" y="10017908"/>
            <a:ext cx="6885587" cy="369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6000" b="1" u="sng" dirty="0"/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46788"/>
              </p:ext>
            </p:extLst>
          </p:nvPr>
        </p:nvGraphicFramePr>
        <p:xfrm>
          <a:off x="1632857" y="620486"/>
          <a:ext cx="22272171" cy="1243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50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" y="-116199"/>
            <a:ext cx="24382800" cy="13716656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331029" y="685799"/>
            <a:ext cx="16132627" cy="158713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Lineamiento </a:t>
            </a:r>
            <a:r>
              <a:rPr lang="es-MX" dirty="0"/>
              <a:t>Profesor positivo </a:t>
            </a:r>
            <a:endParaRPr lang="es-E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8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256278"/>
              </p:ext>
            </p:extLst>
          </p:nvPr>
        </p:nvGraphicFramePr>
        <p:xfrm>
          <a:off x="4049486" y="3074934"/>
          <a:ext cx="16480269" cy="996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2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" y="-656"/>
            <a:ext cx="24382800" cy="1371665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559629" y="359229"/>
            <a:ext cx="150549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8000" dirty="0"/>
          </a:p>
          <a:p>
            <a:r>
              <a:rPr lang="es-MX" sz="8000" dirty="0" smtClean="0"/>
              <a:t>      Lineamiento </a:t>
            </a:r>
            <a:r>
              <a:rPr lang="es-MX" sz="8000" dirty="0"/>
              <a:t>Alumno positivo </a:t>
            </a:r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727278"/>
              </p:ext>
            </p:extLst>
          </p:nvPr>
        </p:nvGraphicFramePr>
        <p:xfrm>
          <a:off x="3853543" y="3273659"/>
          <a:ext cx="18190028" cy="962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36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981"/>
            <a:ext cx="24382800" cy="13716659"/>
          </a:xfr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37245480"/>
              </p:ext>
            </p:extLst>
          </p:nvPr>
        </p:nvGraphicFramePr>
        <p:xfrm>
          <a:off x="2710543" y="281298"/>
          <a:ext cx="19548566" cy="13376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73769" y="433143"/>
            <a:ext cx="1251284" cy="130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</a:p>
          <a:p>
            <a:r>
              <a:rPr lang="es-MX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 </a:t>
            </a:r>
          </a:p>
          <a:p>
            <a:endParaRPr lang="es-MX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1627</TotalTime>
  <Words>749</Words>
  <Application>Microsoft Office PowerPoint</Application>
  <PresentationFormat>Personalizado</PresentationFormat>
  <Paragraphs>110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    PROTOCOLO INTERNO PRUEBAS COVID CENTRO UNIVERSITARIO DE TLAJOMULCO  </vt:lpstr>
      <vt:lpstr>Presentación de PowerPoint</vt:lpstr>
      <vt:lpstr> </vt:lpstr>
      <vt:lpstr>Presentación de PowerPoint</vt:lpstr>
      <vt:lpstr>Presentación de PowerPoint</vt:lpstr>
      <vt:lpstr> Lineamiento Profesor positivo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</cp:lastModifiedBy>
  <cp:revision>68</cp:revision>
  <dcterms:created xsi:type="dcterms:W3CDTF">2021-01-27T20:19:59Z</dcterms:created>
  <dcterms:modified xsi:type="dcterms:W3CDTF">2022-06-02T17:35:18Z</dcterms:modified>
</cp:coreProperties>
</file>